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805" r:id="rId3"/>
    <p:sldMasterId id="2147483815" r:id="rId4"/>
    <p:sldMasterId id="2147483744" r:id="rId5"/>
    <p:sldMasterId id="2147483825" r:id="rId6"/>
  </p:sldMasterIdLst>
  <p:notesMasterIdLst>
    <p:notesMasterId r:id="rId10"/>
  </p:notesMasterIdLst>
  <p:sldIdLst>
    <p:sldId id="271" r:id="rId7"/>
    <p:sldId id="276" r:id="rId8"/>
    <p:sldId id="2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C42"/>
    <a:srgbClr val="00693C"/>
    <a:srgbClr val="094438"/>
    <a:srgbClr val="083B34"/>
    <a:srgbClr val="BF812D"/>
    <a:srgbClr val="003C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883" autoAdjust="0"/>
  </p:normalViewPr>
  <p:slideViewPr>
    <p:cSldViewPr snapToGrid="0" snapToObjects="1">
      <p:cViewPr varScale="1">
        <p:scale>
          <a:sx n="88" d="100"/>
          <a:sy n="88"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35C52-2AC1-486F-8CC4-A85A530ABE88}"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n-US"/>
        </a:p>
      </dgm:t>
    </dgm:pt>
    <dgm:pt modelId="{F882432F-5B7E-4B8A-8586-BCDF4918E477}">
      <dgm:prSet phldrT="[Text]" custT="1"/>
      <dgm:spPr/>
      <dgm:t>
        <a:bodyPr/>
        <a:lstStyle/>
        <a:p>
          <a:pPr algn="ctr"/>
          <a:r>
            <a:rPr lang="en-US" sz="1400" b="0" dirty="0"/>
            <a:t>NC </a:t>
          </a:r>
        </a:p>
        <a:p>
          <a:pPr algn="ctr"/>
          <a:r>
            <a:rPr lang="en-US" sz="1400" b="0" dirty="0"/>
            <a:t>vs.</a:t>
          </a:r>
        </a:p>
        <a:p>
          <a:pPr algn="ctr"/>
          <a:r>
            <a:rPr lang="en-US" sz="1400" b="0" dirty="0"/>
            <a:t>Others</a:t>
          </a:r>
        </a:p>
      </dgm:t>
    </dgm:pt>
    <dgm:pt modelId="{58408B13-012E-4810-9BAF-DEC01E5BA6A5}" type="parTrans" cxnId="{AEBB1279-78B8-4D35-8ED7-03C9F022135A}">
      <dgm:prSet/>
      <dgm:spPr/>
      <dgm:t>
        <a:bodyPr/>
        <a:lstStyle/>
        <a:p>
          <a:endParaRPr lang="en-US"/>
        </a:p>
      </dgm:t>
    </dgm:pt>
    <dgm:pt modelId="{79DD0136-6B58-4975-9106-E07D1449A1A4}" type="sibTrans" cxnId="{AEBB1279-78B8-4D35-8ED7-03C9F022135A}">
      <dgm:prSet/>
      <dgm:spPr/>
      <dgm:t>
        <a:bodyPr/>
        <a:lstStyle/>
        <a:p>
          <a:endParaRPr lang="en-US"/>
        </a:p>
      </dgm:t>
    </dgm:pt>
    <dgm:pt modelId="{D3A1B379-43D0-4A37-B4A7-95A21773105A}">
      <dgm:prSet phldrT="[Text]" custT="1"/>
      <dgm:spPr/>
      <dgm:t>
        <a:bodyPr/>
        <a:lstStyle/>
        <a:p>
          <a:r>
            <a:rPr lang="en-US" sz="1200" dirty="0"/>
            <a:t>Waivers Issued</a:t>
          </a:r>
        </a:p>
      </dgm:t>
    </dgm:pt>
    <dgm:pt modelId="{A38328D3-18B5-4470-930C-B34A4DD2252A}" type="parTrans" cxnId="{54913A5C-876A-41BA-B220-15435BF0154F}">
      <dgm:prSet/>
      <dgm:spPr/>
      <dgm:t>
        <a:bodyPr/>
        <a:lstStyle/>
        <a:p>
          <a:endParaRPr lang="en-US"/>
        </a:p>
      </dgm:t>
    </dgm:pt>
    <dgm:pt modelId="{9E5BB8E6-0079-4ED8-B12F-31CB5717ECC3}" type="sibTrans" cxnId="{54913A5C-876A-41BA-B220-15435BF0154F}">
      <dgm:prSet/>
      <dgm:spPr/>
      <dgm:t>
        <a:bodyPr/>
        <a:lstStyle/>
        <a:p>
          <a:endParaRPr lang="en-US"/>
        </a:p>
      </dgm:t>
    </dgm:pt>
    <dgm:pt modelId="{C7F7A406-80FB-40EA-8C4C-1DAF35C49830}">
      <dgm:prSet phldrT="[Text]" custT="1"/>
      <dgm:spPr/>
      <dgm:t>
        <a:bodyPr/>
        <a:lstStyle/>
        <a:p>
          <a:r>
            <a:rPr lang="en-US" sz="1100" dirty="0"/>
            <a:t>End of Waiver Requirement</a:t>
          </a:r>
        </a:p>
      </dgm:t>
    </dgm:pt>
    <dgm:pt modelId="{AC9A632D-F04A-4005-ADB7-84331F3C5309}" type="parTrans" cxnId="{67D2B27C-791E-4672-AF2C-2FC7CCFFD0DE}">
      <dgm:prSet/>
      <dgm:spPr/>
      <dgm:t>
        <a:bodyPr/>
        <a:lstStyle/>
        <a:p>
          <a:endParaRPr lang="en-US"/>
        </a:p>
      </dgm:t>
    </dgm:pt>
    <dgm:pt modelId="{F1DCC139-3C41-497C-A4DE-6D6E6777D537}" type="sibTrans" cxnId="{67D2B27C-791E-4672-AF2C-2FC7CCFFD0DE}">
      <dgm:prSet/>
      <dgm:spPr/>
      <dgm:t>
        <a:bodyPr/>
        <a:lstStyle/>
        <a:p>
          <a:endParaRPr lang="en-US"/>
        </a:p>
      </dgm:t>
    </dgm:pt>
    <dgm:pt modelId="{83F9F9D7-5E4C-4667-8BA3-9C0AA3FAACC4}">
      <dgm:prSet phldrT="[Text]" custT="1"/>
      <dgm:spPr/>
      <dgm:t>
        <a:bodyPr/>
        <a:lstStyle/>
        <a:p>
          <a:r>
            <a:rPr lang="en-US" sz="1200" dirty="0"/>
            <a:t>Security Measures</a:t>
          </a:r>
        </a:p>
      </dgm:t>
    </dgm:pt>
    <dgm:pt modelId="{1FC4B9DE-78EE-4591-BCFD-7ADF19CF77FF}" type="parTrans" cxnId="{B0CADC9A-875A-4630-B04F-16C8BED8D62D}">
      <dgm:prSet/>
      <dgm:spPr/>
      <dgm:t>
        <a:bodyPr/>
        <a:lstStyle/>
        <a:p>
          <a:endParaRPr lang="en-US"/>
        </a:p>
      </dgm:t>
    </dgm:pt>
    <dgm:pt modelId="{4C81F887-8769-4525-9D42-202B7E69D420}" type="sibTrans" cxnId="{B0CADC9A-875A-4630-B04F-16C8BED8D62D}">
      <dgm:prSet/>
      <dgm:spPr/>
      <dgm:t>
        <a:bodyPr/>
        <a:lstStyle/>
        <a:p>
          <a:endParaRPr lang="en-US"/>
        </a:p>
      </dgm:t>
    </dgm:pt>
    <dgm:pt modelId="{614A68E9-D05A-4922-A385-1399FE4B30D8}">
      <dgm:prSet phldrT="[Text]" custT="1"/>
      <dgm:spPr/>
      <dgm:t>
        <a:bodyPr/>
        <a:lstStyle/>
        <a:p>
          <a:r>
            <a:rPr lang="en-US" sz="1200" dirty="0"/>
            <a:t>Sector</a:t>
          </a:r>
        </a:p>
      </dgm:t>
    </dgm:pt>
    <dgm:pt modelId="{01941D4A-9F13-4E46-BCE2-E1FD45A7952D}" type="parTrans" cxnId="{C5A4CF06-DCF2-4521-B3CC-50F9225A12DD}">
      <dgm:prSet/>
      <dgm:spPr/>
      <dgm:t>
        <a:bodyPr/>
        <a:lstStyle/>
        <a:p>
          <a:endParaRPr lang="en-US"/>
        </a:p>
      </dgm:t>
    </dgm:pt>
    <dgm:pt modelId="{FC37EE1E-71E6-4721-BCC5-66F663BB9AD3}" type="sibTrans" cxnId="{C5A4CF06-DCF2-4521-B3CC-50F9225A12DD}">
      <dgm:prSet/>
      <dgm:spPr/>
      <dgm:t>
        <a:bodyPr/>
        <a:lstStyle/>
        <a:p>
          <a:endParaRPr lang="en-US"/>
        </a:p>
      </dgm:t>
    </dgm:pt>
    <dgm:pt modelId="{2BB3EE4B-636F-4F8D-987F-A4BCBC7221DF}">
      <dgm:prSet custT="1"/>
      <dgm:spPr/>
      <dgm:t>
        <a:bodyPr/>
        <a:lstStyle/>
        <a:p>
          <a:r>
            <a:rPr lang="en-US" sz="1200" dirty="0"/>
            <a:t>Physical Presence </a:t>
          </a:r>
        </a:p>
      </dgm:t>
    </dgm:pt>
    <dgm:pt modelId="{6AAA6557-0A0B-4043-BA39-5433C2BF90A7}" type="parTrans" cxnId="{4C10BECF-EEB3-4738-99AC-8BD126715F14}">
      <dgm:prSet/>
      <dgm:spPr/>
      <dgm:t>
        <a:bodyPr/>
        <a:lstStyle/>
        <a:p>
          <a:endParaRPr lang="en-US"/>
        </a:p>
      </dgm:t>
    </dgm:pt>
    <dgm:pt modelId="{ACA51FA3-7727-4AA6-8E0E-ECC260D3A322}" type="sibTrans" cxnId="{4C10BECF-EEB3-4738-99AC-8BD126715F14}">
      <dgm:prSet/>
      <dgm:spPr/>
      <dgm:t>
        <a:bodyPr/>
        <a:lstStyle/>
        <a:p>
          <a:endParaRPr lang="en-US"/>
        </a:p>
      </dgm:t>
    </dgm:pt>
    <dgm:pt modelId="{BD8F9751-0630-446F-935F-F170E93EEA5C}">
      <dgm:prSet custT="1"/>
      <dgm:spPr/>
      <dgm:t>
        <a:bodyPr/>
        <a:lstStyle/>
        <a:p>
          <a:r>
            <a:rPr lang="en-US" sz="1200" dirty="0"/>
            <a:t>Reciprocity</a:t>
          </a:r>
          <a:r>
            <a:rPr lang="en-US" sz="1100" dirty="0"/>
            <a:t> </a:t>
          </a:r>
        </a:p>
      </dgm:t>
    </dgm:pt>
    <dgm:pt modelId="{19CDFB00-3F06-4E8B-888F-97127E17687D}" type="parTrans" cxnId="{49183EF4-A7EC-46AB-B781-1409B94C8E8B}">
      <dgm:prSet/>
      <dgm:spPr/>
      <dgm:t>
        <a:bodyPr/>
        <a:lstStyle/>
        <a:p>
          <a:endParaRPr lang="en-US"/>
        </a:p>
      </dgm:t>
    </dgm:pt>
    <dgm:pt modelId="{224EBA5C-4B25-4B6E-975D-774E42B77818}" type="sibTrans" cxnId="{49183EF4-A7EC-46AB-B781-1409B94C8E8B}">
      <dgm:prSet/>
      <dgm:spPr/>
      <dgm:t>
        <a:bodyPr/>
        <a:lstStyle/>
        <a:p>
          <a:endParaRPr lang="en-US"/>
        </a:p>
      </dgm:t>
    </dgm:pt>
    <dgm:pt modelId="{0EA1C819-B3D3-430B-8FF6-68C69A4C5A72}">
      <dgm:prSet custT="1"/>
      <dgm:spPr/>
      <dgm:t>
        <a:bodyPr/>
        <a:lstStyle/>
        <a:p>
          <a:r>
            <a:rPr lang="en-US" sz="1200" dirty="0"/>
            <a:t>Authority</a:t>
          </a:r>
        </a:p>
      </dgm:t>
    </dgm:pt>
    <dgm:pt modelId="{E0BE2F72-51CB-4FD7-99BD-8BCFDFB24228}" type="parTrans" cxnId="{B1D3E693-C6A7-48A3-AD6C-DF41E92D815C}">
      <dgm:prSet/>
      <dgm:spPr/>
      <dgm:t>
        <a:bodyPr/>
        <a:lstStyle/>
        <a:p>
          <a:endParaRPr lang="en-US"/>
        </a:p>
      </dgm:t>
    </dgm:pt>
    <dgm:pt modelId="{1B573089-3417-4852-9E19-99616274A8C3}" type="sibTrans" cxnId="{B1D3E693-C6A7-48A3-AD6C-DF41E92D815C}">
      <dgm:prSet/>
      <dgm:spPr/>
      <dgm:t>
        <a:bodyPr/>
        <a:lstStyle/>
        <a:p>
          <a:endParaRPr lang="en-US"/>
        </a:p>
      </dgm:t>
    </dgm:pt>
    <dgm:pt modelId="{8762FDB4-164A-41A5-8B2F-C7E5AA7AD1B8}">
      <dgm:prSet custT="1"/>
      <dgm:spPr/>
      <dgm:t>
        <a:bodyPr/>
        <a:lstStyle/>
        <a:p>
          <a:r>
            <a:rPr lang="en-US" sz="1200" dirty="0"/>
            <a:t>Application Content</a:t>
          </a:r>
        </a:p>
      </dgm:t>
    </dgm:pt>
    <dgm:pt modelId="{2ABD67C9-BE40-422C-AAEE-513295C20680}" type="parTrans" cxnId="{EBBA3C73-D570-4D89-A4D4-834855366120}">
      <dgm:prSet/>
      <dgm:spPr/>
      <dgm:t>
        <a:bodyPr/>
        <a:lstStyle/>
        <a:p>
          <a:endParaRPr lang="en-US"/>
        </a:p>
      </dgm:t>
    </dgm:pt>
    <dgm:pt modelId="{FEA312BA-DEFD-44C4-B085-852E6B1EEB67}" type="sibTrans" cxnId="{EBBA3C73-D570-4D89-A4D4-834855366120}">
      <dgm:prSet/>
      <dgm:spPr/>
      <dgm:t>
        <a:bodyPr/>
        <a:lstStyle/>
        <a:p>
          <a:endParaRPr lang="en-US"/>
        </a:p>
      </dgm:t>
    </dgm:pt>
    <dgm:pt modelId="{D7D86610-FA8E-4463-8E6C-5628BD73CB81}" type="pres">
      <dgm:prSet presAssocID="{E9F35C52-2AC1-486F-8CC4-A85A530ABE88}" presName="cycle" presStyleCnt="0">
        <dgm:presLayoutVars>
          <dgm:chMax val="1"/>
          <dgm:dir/>
          <dgm:animLvl val="ctr"/>
          <dgm:resizeHandles val="exact"/>
        </dgm:presLayoutVars>
      </dgm:prSet>
      <dgm:spPr/>
    </dgm:pt>
    <dgm:pt modelId="{A0B67C00-E654-49AD-AAEE-B73B5C6348F3}" type="pres">
      <dgm:prSet presAssocID="{F882432F-5B7E-4B8A-8586-BCDF4918E477}" presName="centerShape" presStyleLbl="node0" presStyleIdx="0" presStyleCnt="1" custScaleX="110103" custScaleY="103435"/>
      <dgm:spPr/>
    </dgm:pt>
    <dgm:pt modelId="{3BE05ED5-36D5-4505-9217-BA43F83E750A}" type="pres">
      <dgm:prSet presAssocID="{A38328D3-18B5-4470-930C-B34A4DD2252A}" presName="Name9" presStyleLbl="parChTrans1D2" presStyleIdx="0" presStyleCnt="8"/>
      <dgm:spPr/>
    </dgm:pt>
    <dgm:pt modelId="{C6B1DA5A-5845-4C70-A268-E3AED6E793EA}" type="pres">
      <dgm:prSet presAssocID="{A38328D3-18B5-4470-930C-B34A4DD2252A}" presName="connTx" presStyleLbl="parChTrans1D2" presStyleIdx="0" presStyleCnt="8"/>
      <dgm:spPr/>
    </dgm:pt>
    <dgm:pt modelId="{1FA6B1DF-7657-42A6-B7C9-8392646B98B1}" type="pres">
      <dgm:prSet presAssocID="{D3A1B379-43D0-4A37-B4A7-95A21773105A}" presName="node" presStyleLbl="node1" presStyleIdx="0" presStyleCnt="8">
        <dgm:presLayoutVars>
          <dgm:bulletEnabled val="1"/>
        </dgm:presLayoutVars>
      </dgm:prSet>
      <dgm:spPr/>
    </dgm:pt>
    <dgm:pt modelId="{DBCEF716-4CE4-414D-9C77-C25944334B09}" type="pres">
      <dgm:prSet presAssocID="{6AAA6557-0A0B-4043-BA39-5433C2BF90A7}" presName="Name9" presStyleLbl="parChTrans1D2" presStyleIdx="1" presStyleCnt="8"/>
      <dgm:spPr/>
    </dgm:pt>
    <dgm:pt modelId="{9804D9AA-E474-4142-AEA9-8FC647343089}" type="pres">
      <dgm:prSet presAssocID="{6AAA6557-0A0B-4043-BA39-5433C2BF90A7}" presName="connTx" presStyleLbl="parChTrans1D2" presStyleIdx="1" presStyleCnt="8"/>
      <dgm:spPr/>
    </dgm:pt>
    <dgm:pt modelId="{DD338DC7-759D-4018-A876-04CB945CA71A}" type="pres">
      <dgm:prSet presAssocID="{2BB3EE4B-636F-4F8D-987F-A4BCBC7221DF}" presName="node" presStyleLbl="node1" presStyleIdx="1" presStyleCnt="8" custRadScaleRad="101701" custRadScaleInc="5474">
        <dgm:presLayoutVars>
          <dgm:bulletEnabled val="1"/>
        </dgm:presLayoutVars>
      </dgm:prSet>
      <dgm:spPr/>
    </dgm:pt>
    <dgm:pt modelId="{CA83623F-1AE0-4898-88D3-619D82B6314E}" type="pres">
      <dgm:prSet presAssocID="{19CDFB00-3F06-4E8B-888F-97127E17687D}" presName="Name9" presStyleLbl="parChTrans1D2" presStyleIdx="2" presStyleCnt="8"/>
      <dgm:spPr/>
    </dgm:pt>
    <dgm:pt modelId="{521D040A-51AC-436C-AABE-0F7EAF2FD3F6}" type="pres">
      <dgm:prSet presAssocID="{19CDFB00-3F06-4E8B-888F-97127E17687D}" presName="connTx" presStyleLbl="parChTrans1D2" presStyleIdx="2" presStyleCnt="8"/>
      <dgm:spPr/>
    </dgm:pt>
    <dgm:pt modelId="{1C557513-E4AC-41A8-974A-07D44761CFC1}" type="pres">
      <dgm:prSet presAssocID="{BD8F9751-0630-446F-935F-F170E93EEA5C}" presName="node" presStyleLbl="node1" presStyleIdx="2" presStyleCnt="8">
        <dgm:presLayoutVars>
          <dgm:bulletEnabled val="1"/>
        </dgm:presLayoutVars>
      </dgm:prSet>
      <dgm:spPr/>
    </dgm:pt>
    <dgm:pt modelId="{A5122994-4FEB-47DF-9D6B-974DE2F55D73}" type="pres">
      <dgm:prSet presAssocID="{AC9A632D-F04A-4005-ADB7-84331F3C5309}" presName="Name9" presStyleLbl="parChTrans1D2" presStyleIdx="3" presStyleCnt="8"/>
      <dgm:spPr/>
    </dgm:pt>
    <dgm:pt modelId="{6455AE4C-4013-4135-86F6-7D520B33C962}" type="pres">
      <dgm:prSet presAssocID="{AC9A632D-F04A-4005-ADB7-84331F3C5309}" presName="connTx" presStyleLbl="parChTrans1D2" presStyleIdx="3" presStyleCnt="8"/>
      <dgm:spPr/>
    </dgm:pt>
    <dgm:pt modelId="{0969C900-4ABF-4894-B0A6-030533FD5ED6}" type="pres">
      <dgm:prSet presAssocID="{C7F7A406-80FB-40EA-8C4C-1DAF35C49830}" presName="node" presStyleLbl="node1" presStyleIdx="3" presStyleCnt="8">
        <dgm:presLayoutVars>
          <dgm:bulletEnabled val="1"/>
        </dgm:presLayoutVars>
      </dgm:prSet>
      <dgm:spPr/>
    </dgm:pt>
    <dgm:pt modelId="{A522E4CE-CA1B-43FC-8844-3A0DDD67522F}" type="pres">
      <dgm:prSet presAssocID="{1FC4B9DE-78EE-4591-BCFD-7ADF19CF77FF}" presName="Name9" presStyleLbl="parChTrans1D2" presStyleIdx="4" presStyleCnt="8"/>
      <dgm:spPr/>
    </dgm:pt>
    <dgm:pt modelId="{31095D2E-A339-462C-A599-52458C5BE987}" type="pres">
      <dgm:prSet presAssocID="{1FC4B9DE-78EE-4591-BCFD-7ADF19CF77FF}" presName="connTx" presStyleLbl="parChTrans1D2" presStyleIdx="4" presStyleCnt="8"/>
      <dgm:spPr/>
    </dgm:pt>
    <dgm:pt modelId="{283ECB9C-7D82-47EC-BC54-90CB12D159FE}" type="pres">
      <dgm:prSet presAssocID="{83F9F9D7-5E4C-4667-8BA3-9C0AA3FAACC4}" presName="node" presStyleLbl="node1" presStyleIdx="4" presStyleCnt="8">
        <dgm:presLayoutVars>
          <dgm:bulletEnabled val="1"/>
        </dgm:presLayoutVars>
      </dgm:prSet>
      <dgm:spPr/>
    </dgm:pt>
    <dgm:pt modelId="{2F5F11E2-31E7-44F1-B206-61E75B7EBF21}" type="pres">
      <dgm:prSet presAssocID="{01941D4A-9F13-4E46-BCE2-E1FD45A7952D}" presName="Name9" presStyleLbl="parChTrans1D2" presStyleIdx="5" presStyleCnt="8"/>
      <dgm:spPr/>
    </dgm:pt>
    <dgm:pt modelId="{E04FDF66-658A-4097-B79E-988B9DFCAE0C}" type="pres">
      <dgm:prSet presAssocID="{01941D4A-9F13-4E46-BCE2-E1FD45A7952D}" presName="connTx" presStyleLbl="parChTrans1D2" presStyleIdx="5" presStyleCnt="8"/>
      <dgm:spPr/>
    </dgm:pt>
    <dgm:pt modelId="{783AC347-9919-47F2-818F-E0E33C9DCF1D}" type="pres">
      <dgm:prSet presAssocID="{614A68E9-D05A-4922-A385-1399FE4B30D8}" presName="node" presStyleLbl="node1" presStyleIdx="5" presStyleCnt="8">
        <dgm:presLayoutVars>
          <dgm:bulletEnabled val="1"/>
        </dgm:presLayoutVars>
      </dgm:prSet>
      <dgm:spPr/>
    </dgm:pt>
    <dgm:pt modelId="{75035533-DDA1-417F-A0DE-9496B3363A5F}" type="pres">
      <dgm:prSet presAssocID="{E0BE2F72-51CB-4FD7-99BD-8BCFDFB24228}" presName="Name9" presStyleLbl="parChTrans1D2" presStyleIdx="6" presStyleCnt="8"/>
      <dgm:spPr/>
    </dgm:pt>
    <dgm:pt modelId="{D7D25C88-924C-4E45-9C20-275540C2FBDF}" type="pres">
      <dgm:prSet presAssocID="{E0BE2F72-51CB-4FD7-99BD-8BCFDFB24228}" presName="connTx" presStyleLbl="parChTrans1D2" presStyleIdx="6" presStyleCnt="8"/>
      <dgm:spPr/>
    </dgm:pt>
    <dgm:pt modelId="{097B7AC9-4360-4569-8AF2-BC568AB5FB54}" type="pres">
      <dgm:prSet presAssocID="{0EA1C819-B3D3-430B-8FF6-68C69A4C5A72}" presName="node" presStyleLbl="node1" presStyleIdx="6" presStyleCnt="8">
        <dgm:presLayoutVars>
          <dgm:bulletEnabled val="1"/>
        </dgm:presLayoutVars>
      </dgm:prSet>
      <dgm:spPr/>
    </dgm:pt>
    <dgm:pt modelId="{9995E58E-3145-453A-9B98-2D9BC7AAEBA1}" type="pres">
      <dgm:prSet presAssocID="{2ABD67C9-BE40-422C-AAEE-513295C20680}" presName="Name9" presStyleLbl="parChTrans1D2" presStyleIdx="7" presStyleCnt="8"/>
      <dgm:spPr/>
    </dgm:pt>
    <dgm:pt modelId="{D04E6BE2-4EDF-40F1-BB10-C96C45BCB925}" type="pres">
      <dgm:prSet presAssocID="{2ABD67C9-BE40-422C-AAEE-513295C20680}" presName="connTx" presStyleLbl="parChTrans1D2" presStyleIdx="7" presStyleCnt="8"/>
      <dgm:spPr/>
    </dgm:pt>
    <dgm:pt modelId="{63CADA5F-1B1A-4584-8270-20DB7EA19254}" type="pres">
      <dgm:prSet presAssocID="{8762FDB4-164A-41A5-8B2F-C7E5AA7AD1B8}" presName="node" presStyleLbl="node1" presStyleIdx="7" presStyleCnt="8">
        <dgm:presLayoutVars>
          <dgm:bulletEnabled val="1"/>
        </dgm:presLayoutVars>
      </dgm:prSet>
      <dgm:spPr/>
    </dgm:pt>
  </dgm:ptLst>
  <dgm:cxnLst>
    <dgm:cxn modelId="{C5A4CF06-DCF2-4521-B3CC-50F9225A12DD}" srcId="{F882432F-5B7E-4B8A-8586-BCDF4918E477}" destId="{614A68E9-D05A-4922-A385-1399FE4B30D8}" srcOrd="5" destOrd="0" parTransId="{01941D4A-9F13-4E46-BCE2-E1FD45A7952D}" sibTransId="{FC37EE1E-71E6-4721-BCC5-66F663BB9AD3}"/>
    <dgm:cxn modelId="{A3959A0D-0FB1-4E4A-85A5-166A4195FFFD}" type="presOf" srcId="{1FC4B9DE-78EE-4591-BCFD-7ADF19CF77FF}" destId="{31095D2E-A339-462C-A599-52458C5BE987}" srcOrd="1" destOrd="0" presId="urn:microsoft.com/office/officeart/2005/8/layout/radial1"/>
    <dgm:cxn modelId="{32AC481D-E712-425F-9900-A76D13D1B99E}" type="presOf" srcId="{1FC4B9DE-78EE-4591-BCFD-7ADF19CF77FF}" destId="{A522E4CE-CA1B-43FC-8844-3A0DDD67522F}" srcOrd="0" destOrd="0" presId="urn:microsoft.com/office/officeart/2005/8/layout/radial1"/>
    <dgm:cxn modelId="{53EAD725-1348-49A6-8D2D-E27CD6E38034}" type="presOf" srcId="{A38328D3-18B5-4470-930C-B34A4DD2252A}" destId="{3BE05ED5-36D5-4505-9217-BA43F83E750A}" srcOrd="0" destOrd="0" presId="urn:microsoft.com/office/officeart/2005/8/layout/radial1"/>
    <dgm:cxn modelId="{11296326-A886-44C7-AE33-C80F349A4021}" type="presOf" srcId="{19CDFB00-3F06-4E8B-888F-97127E17687D}" destId="{521D040A-51AC-436C-AABE-0F7EAF2FD3F6}" srcOrd="1" destOrd="0" presId="urn:microsoft.com/office/officeart/2005/8/layout/radial1"/>
    <dgm:cxn modelId="{CCCEFE27-E55A-429E-BD25-D68D3C736518}" type="presOf" srcId="{614A68E9-D05A-4922-A385-1399FE4B30D8}" destId="{783AC347-9919-47F2-818F-E0E33C9DCF1D}" srcOrd="0" destOrd="0" presId="urn:microsoft.com/office/officeart/2005/8/layout/radial1"/>
    <dgm:cxn modelId="{6B25203C-5201-4B20-BEE0-B073BD0882D0}" type="presOf" srcId="{F882432F-5B7E-4B8A-8586-BCDF4918E477}" destId="{A0B67C00-E654-49AD-AAEE-B73B5C6348F3}" srcOrd="0" destOrd="0" presId="urn:microsoft.com/office/officeart/2005/8/layout/radial1"/>
    <dgm:cxn modelId="{CA004F40-ECB3-4353-BE71-0B42B9C7CBA7}" type="presOf" srcId="{6AAA6557-0A0B-4043-BA39-5433C2BF90A7}" destId="{DBCEF716-4CE4-414D-9C77-C25944334B09}" srcOrd="0" destOrd="0" presId="urn:microsoft.com/office/officeart/2005/8/layout/radial1"/>
    <dgm:cxn modelId="{54913A5C-876A-41BA-B220-15435BF0154F}" srcId="{F882432F-5B7E-4B8A-8586-BCDF4918E477}" destId="{D3A1B379-43D0-4A37-B4A7-95A21773105A}" srcOrd="0" destOrd="0" parTransId="{A38328D3-18B5-4470-930C-B34A4DD2252A}" sibTransId="{9E5BB8E6-0079-4ED8-B12F-31CB5717ECC3}"/>
    <dgm:cxn modelId="{19A51B5E-D071-46CB-BB86-90572197C60D}" type="presOf" srcId="{8762FDB4-164A-41A5-8B2F-C7E5AA7AD1B8}" destId="{63CADA5F-1B1A-4584-8270-20DB7EA19254}" srcOrd="0" destOrd="0" presId="urn:microsoft.com/office/officeart/2005/8/layout/radial1"/>
    <dgm:cxn modelId="{8017B141-7ECD-4C3C-93CF-354BE01B335F}" type="presOf" srcId="{2ABD67C9-BE40-422C-AAEE-513295C20680}" destId="{9995E58E-3145-453A-9B98-2D9BC7AAEBA1}" srcOrd="0" destOrd="0" presId="urn:microsoft.com/office/officeart/2005/8/layout/radial1"/>
    <dgm:cxn modelId="{CFD5B871-7312-4288-A4DE-C1CFC7643D28}" type="presOf" srcId="{C7F7A406-80FB-40EA-8C4C-1DAF35C49830}" destId="{0969C900-4ABF-4894-B0A6-030533FD5ED6}" srcOrd="0" destOrd="0" presId="urn:microsoft.com/office/officeart/2005/8/layout/radial1"/>
    <dgm:cxn modelId="{EBBA3C73-D570-4D89-A4D4-834855366120}" srcId="{F882432F-5B7E-4B8A-8586-BCDF4918E477}" destId="{8762FDB4-164A-41A5-8B2F-C7E5AA7AD1B8}" srcOrd="7" destOrd="0" parTransId="{2ABD67C9-BE40-422C-AAEE-513295C20680}" sibTransId="{FEA312BA-DEFD-44C4-B085-852E6B1EEB67}"/>
    <dgm:cxn modelId="{DCF39D57-63CD-4DE3-993D-ACA6981DC6F2}" type="presOf" srcId="{AC9A632D-F04A-4005-ADB7-84331F3C5309}" destId="{A5122994-4FEB-47DF-9D6B-974DE2F55D73}" srcOrd="0" destOrd="0" presId="urn:microsoft.com/office/officeart/2005/8/layout/radial1"/>
    <dgm:cxn modelId="{AEBB1279-78B8-4D35-8ED7-03C9F022135A}" srcId="{E9F35C52-2AC1-486F-8CC4-A85A530ABE88}" destId="{F882432F-5B7E-4B8A-8586-BCDF4918E477}" srcOrd="0" destOrd="0" parTransId="{58408B13-012E-4810-9BAF-DEC01E5BA6A5}" sibTransId="{79DD0136-6B58-4975-9106-E07D1449A1A4}"/>
    <dgm:cxn modelId="{51E4B379-2299-4B1F-914F-4197F9D5CD76}" type="presOf" srcId="{E0BE2F72-51CB-4FD7-99BD-8BCFDFB24228}" destId="{75035533-DDA1-417F-A0DE-9496B3363A5F}" srcOrd="0" destOrd="0" presId="urn:microsoft.com/office/officeart/2005/8/layout/radial1"/>
    <dgm:cxn modelId="{EF97B779-0A64-4957-9458-D31921ED0569}" type="presOf" srcId="{83F9F9D7-5E4C-4667-8BA3-9C0AA3FAACC4}" destId="{283ECB9C-7D82-47EC-BC54-90CB12D159FE}" srcOrd="0" destOrd="0" presId="urn:microsoft.com/office/officeart/2005/8/layout/radial1"/>
    <dgm:cxn modelId="{67D2B27C-791E-4672-AF2C-2FC7CCFFD0DE}" srcId="{F882432F-5B7E-4B8A-8586-BCDF4918E477}" destId="{C7F7A406-80FB-40EA-8C4C-1DAF35C49830}" srcOrd="3" destOrd="0" parTransId="{AC9A632D-F04A-4005-ADB7-84331F3C5309}" sibTransId="{F1DCC139-3C41-497C-A4DE-6D6E6777D537}"/>
    <dgm:cxn modelId="{96224F87-FD51-426B-806C-9785E3EB1124}" type="presOf" srcId="{A38328D3-18B5-4470-930C-B34A4DD2252A}" destId="{C6B1DA5A-5845-4C70-A268-E3AED6E793EA}" srcOrd="1" destOrd="0" presId="urn:microsoft.com/office/officeart/2005/8/layout/radial1"/>
    <dgm:cxn modelId="{B9BCC791-061A-49BA-8903-AF2DA834A68B}" type="presOf" srcId="{E0BE2F72-51CB-4FD7-99BD-8BCFDFB24228}" destId="{D7D25C88-924C-4E45-9C20-275540C2FBDF}" srcOrd="1" destOrd="0" presId="urn:microsoft.com/office/officeart/2005/8/layout/radial1"/>
    <dgm:cxn modelId="{E3AC7192-DC5C-4EEB-AEDC-67687DDE54DB}" type="presOf" srcId="{BD8F9751-0630-446F-935F-F170E93EEA5C}" destId="{1C557513-E4AC-41A8-974A-07D44761CFC1}" srcOrd="0" destOrd="0" presId="urn:microsoft.com/office/officeart/2005/8/layout/radial1"/>
    <dgm:cxn modelId="{B1D3E693-C6A7-48A3-AD6C-DF41E92D815C}" srcId="{F882432F-5B7E-4B8A-8586-BCDF4918E477}" destId="{0EA1C819-B3D3-430B-8FF6-68C69A4C5A72}" srcOrd="6" destOrd="0" parTransId="{E0BE2F72-51CB-4FD7-99BD-8BCFDFB24228}" sibTransId="{1B573089-3417-4852-9E19-99616274A8C3}"/>
    <dgm:cxn modelId="{011FEA93-8746-4F01-8409-E06730430541}" type="presOf" srcId="{E9F35C52-2AC1-486F-8CC4-A85A530ABE88}" destId="{D7D86610-FA8E-4463-8E6C-5628BD73CB81}" srcOrd="0" destOrd="0" presId="urn:microsoft.com/office/officeart/2005/8/layout/radial1"/>
    <dgm:cxn modelId="{B0CADC9A-875A-4630-B04F-16C8BED8D62D}" srcId="{F882432F-5B7E-4B8A-8586-BCDF4918E477}" destId="{83F9F9D7-5E4C-4667-8BA3-9C0AA3FAACC4}" srcOrd="4" destOrd="0" parTransId="{1FC4B9DE-78EE-4591-BCFD-7ADF19CF77FF}" sibTransId="{4C81F887-8769-4525-9D42-202B7E69D420}"/>
    <dgm:cxn modelId="{723064A9-E440-4836-9F5D-4EBBEE00DB13}" type="presOf" srcId="{2ABD67C9-BE40-422C-AAEE-513295C20680}" destId="{D04E6BE2-4EDF-40F1-BB10-C96C45BCB925}" srcOrd="1" destOrd="0" presId="urn:microsoft.com/office/officeart/2005/8/layout/radial1"/>
    <dgm:cxn modelId="{3E5902BE-2879-4EF2-8580-2EDCA54BEE24}" type="presOf" srcId="{6AAA6557-0A0B-4043-BA39-5433C2BF90A7}" destId="{9804D9AA-E474-4142-AEA9-8FC647343089}" srcOrd="1" destOrd="0" presId="urn:microsoft.com/office/officeart/2005/8/layout/radial1"/>
    <dgm:cxn modelId="{C47128CF-D020-4AD1-8CC9-4376B9F5E8B0}" type="presOf" srcId="{D3A1B379-43D0-4A37-B4A7-95A21773105A}" destId="{1FA6B1DF-7657-42A6-B7C9-8392646B98B1}" srcOrd="0" destOrd="0" presId="urn:microsoft.com/office/officeart/2005/8/layout/radial1"/>
    <dgm:cxn modelId="{4C10BECF-EEB3-4738-99AC-8BD126715F14}" srcId="{F882432F-5B7E-4B8A-8586-BCDF4918E477}" destId="{2BB3EE4B-636F-4F8D-987F-A4BCBC7221DF}" srcOrd="1" destOrd="0" parTransId="{6AAA6557-0A0B-4043-BA39-5433C2BF90A7}" sibTransId="{ACA51FA3-7727-4AA6-8E0E-ECC260D3A322}"/>
    <dgm:cxn modelId="{A648D9CF-1336-4FAD-BEBA-76CFA4F324DB}" type="presOf" srcId="{01941D4A-9F13-4E46-BCE2-E1FD45A7952D}" destId="{E04FDF66-658A-4097-B79E-988B9DFCAE0C}" srcOrd="1" destOrd="0" presId="urn:microsoft.com/office/officeart/2005/8/layout/radial1"/>
    <dgm:cxn modelId="{15B826D6-65B0-425F-94CA-606771326B59}" type="presOf" srcId="{2BB3EE4B-636F-4F8D-987F-A4BCBC7221DF}" destId="{DD338DC7-759D-4018-A876-04CB945CA71A}" srcOrd="0" destOrd="0" presId="urn:microsoft.com/office/officeart/2005/8/layout/radial1"/>
    <dgm:cxn modelId="{349C9BD6-3EC4-44B1-B774-2B359FACFFAF}" type="presOf" srcId="{19CDFB00-3F06-4E8B-888F-97127E17687D}" destId="{CA83623F-1AE0-4898-88D3-619D82B6314E}" srcOrd="0" destOrd="0" presId="urn:microsoft.com/office/officeart/2005/8/layout/radial1"/>
    <dgm:cxn modelId="{D12C1DDA-E7E7-4F7F-846C-3591D9429894}" type="presOf" srcId="{01941D4A-9F13-4E46-BCE2-E1FD45A7952D}" destId="{2F5F11E2-31E7-44F1-B206-61E75B7EBF21}" srcOrd="0" destOrd="0" presId="urn:microsoft.com/office/officeart/2005/8/layout/radial1"/>
    <dgm:cxn modelId="{6E6789E0-76CA-4D4E-BEB7-CD4C99DC60CA}" type="presOf" srcId="{AC9A632D-F04A-4005-ADB7-84331F3C5309}" destId="{6455AE4C-4013-4135-86F6-7D520B33C962}" srcOrd="1" destOrd="0" presId="urn:microsoft.com/office/officeart/2005/8/layout/radial1"/>
    <dgm:cxn modelId="{A2FFF5F3-7EEE-4134-AD44-B37289E7145C}" type="presOf" srcId="{0EA1C819-B3D3-430B-8FF6-68C69A4C5A72}" destId="{097B7AC9-4360-4569-8AF2-BC568AB5FB54}" srcOrd="0" destOrd="0" presId="urn:microsoft.com/office/officeart/2005/8/layout/radial1"/>
    <dgm:cxn modelId="{49183EF4-A7EC-46AB-B781-1409B94C8E8B}" srcId="{F882432F-5B7E-4B8A-8586-BCDF4918E477}" destId="{BD8F9751-0630-446F-935F-F170E93EEA5C}" srcOrd="2" destOrd="0" parTransId="{19CDFB00-3F06-4E8B-888F-97127E17687D}" sibTransId="{224EBA5C-4B25-4B6E-975D-774E42B77818}"/>
    <dgm:cxn modelId="{802002D2-C9DD-4DE7-B17B-4B0DE1794326}" type="presParOf" srcId="{D7D86610-FA8E-4463-8E6C-5628BD73CB81}" destId="{A0B67C00-E654-49AD-AAEE-B73B5C6348F3}" srcOrd="0" destOrd="0" presId="urn:microsoft.com/office/officeart/2005/8/layout/radial1"/>
    <dgm:cxn modelId="{F4759854-2491-485B-86AA-10D315CF21F4}" type="presParOf" srcId="{D7D86610-FA8E-4463-8E6C-5628BD73CB81}" destId="{3BE05ED5-36D5-4505-9217-BA43F83E750A}" srcOrd="1" destOrd="0" presId="urn:microsoft.com/office/officeart/2005/8/layout/radial1"/>
    <dgm:cxn modelId="{474F95CC-3B54-4F00-B6A8-047A9E420C75}" type="presParOf" srcId="{3BE05ED5-36D5-4505-9217-BA43F83E750A}" destId="{C6B1DA5A-5845-4C70-A268-E3AED6E793EA}" srcOrd="0" destOrd="0" presId="urn:microsoft.com/office/officeart/2005/8/layout/radial1"/>
    <dgm:cxn modelId="{4372DFD4-13BF-40E9-BC49-1B2C672398CE}" type="presParOf" srcId="{D7D86610-FA8E-4463-8E6C-5628BD73CB81}" destId="{1FA6B1DF-7657-42A6-B7C9-8392646B98B1}" srcOrd="2" destOrd="0" presId="urn:microsoft.com/office/officeart/2005/8/layout/radial1"/>
    <dgm:cxn modelId="{5E133088-1B63-4A35-8352-C0FC4E80C502}" type="presParOf" srcId="{D7D86610-FA8E-4463-8E6C-5628BD73CB81}" destId="{DBCEF716-4CE4-414D-9C77-C25944334B09}" srcOrd="3" destOrd="0" presId="urn:microsoft.com/office/officeart/2005/8/layout/radial1"/>
    <dgm:cxn modelId="{CDCDF701-A9B2-4A76-88FD-E0CB4A30A02F}" type="presParOf" srcId="{DBCEF716-4CE4-414D-9C77-C25944334B09}" destId="{9804D9AA-E474-4142-AEA9-8FC647343089}" srcOrd="0" destOrd="0" presId="urn:microsoft.com/office/officeart/2005/8/layout/radial1"/>
    <dgm:cxn modelId="{F90E4090-F296-4D8E-83AE-5BF0A9DE3BD9}" type="presParOf" srcId="{D7D86610-FA8E-4463-8E6C-5628BD73CB81}" destId="{DD338DC7-759D-4018-A876-04CB945CA71A}" srcOrd="4" destOrd="0" presId="urn:microsoft.com/office/officeart/2005/8/layout/radial1"/>
    <dgm:cxn modelId="{45D483DA-DCA6-4D01-AE4A-C01A243EE176}" type="presParOf" srcId="{D7D86610-FA8E-4463-8E6C-5628BD73CB81}" destId="{CA83623F-1AE0-4898-88D3-619D82B6314E}" srcOrd="5" destOrd="0" presId="urn:microsoft.com/office/officeart/2005/8/layout/radial1"/>
    <dgm:cxn modelId="{10A47A88-9B46-4292-844B-57CB17C60CEF}" type="presParOf" srcId="{CA83623F-1AE0-4898-88D3-619D82B6314E}" destId="{521D040A-51AC-436C-AABE-0F7EAF2FD3F6}" srcOrd="0" destOrd="0" presId="urn:microsoft.com/office/officeart/2005/8/layout/radial1"/>
    <dgm:cxn modelId="{418ABCEE-6BA6-454D-8F82-A5DD62FB2232}" type="presParOf" srcId="{D7D86610-FA8E-4463-8E6C-5628BD73CB81}" destId="{1C557513-E4AC-41A8-974A-07D44761CFC1}" srcOrd="6" destOrd="0" presId="urn:microsoft.com/office/officeart/2005/8/layout/radial1"/>
    <dgm:cxn modelId="{6914628A-64BE-4D44-B187-7D50BD83739C}" type="presParOf" srcId="{D7D86610-FA8E-4463-8E6C-5628BD73CB81}" destId="{A5122994-4FEB-47DF-9D6B-974DE2F55D73}" srcOrd="7" destOrd="0" presId="urn:microsoft.com/office/officeart/2005/8/layout/radial1"/>
    <dgm:cxn modelId="{4778DA31-A5A5-4C2F-86DC-BD07651A81A9}" type="presParOf" srcId="{A5122994-4FEB-47DF-9D6B-974DE2F55D73}" destId="{6455AE4C-4013-4135-86F6-7D520B33C962}" srcOrd="0" destOrd="0" presId="urn:microsoft.com/office/officeart/2005/8/layout/radial1"/>
    <dgm:cxn modelId="{10DC3F02-2BB9-47CF-BB21-A8F27003479A}" type="presParOf" srcId="{D7D86610-FA8E-4463-8E6C-5628BD73CB81}" destId="{0969C900-4ABF-4894-B0A6-030533FD5ED6}" srcOrd="8" destOrd="0" presId="urn:microsoft.com/office/officeart/2005/8/layout/radial1"/>
    <dgm:cxn modelId="{21F32649-D296-465A-AF90-B8C6D6968004}" type="presParOf" srcId="{D7D86610-FA8E-4463-8E6C-5628BD73CB81}" destId="{A522E4CE-CA1B-43FC-8844-3A0DDD67522F}" srcOrd="9" destOrd="0" presId="urn:microsoft.com/office/officeart/2005/8/layout/radial1"/>
    <dgm:cxn modelId="{98FF9BC5-B16B-411E-A06E-09379A6868E2}" type="presParOf" srcId="{A522E4CE-CA1B-43FC-8844-3A0DDD67522F}" destId="{31095D2E-A339-462C-A599-52458C5BE987}" srcOrd="0" destOrd="0" presId="urn:microsoft.com/office/officeart/2005/8/layout/radial1"/>
    <dgm:cxn modelId="{E71C1E36-5804-4370-AAE6-447D1BA43E23}" type="presParOf" srcId="{D7D86610-FA8E-4463-8E6C-5628BD73CB81}" destId="{283ECB9C-7D82-47EC-BC54-90CB12D159FE}" srcOrd="10" destOrd="0" presId="urn:microsoft.com/office/officeart/2005/8/layout/radial1"/>
    <dgm:cxn modelId="{8292BA18-6E99-43C0-8513-F0CB6F469CE5}" type="presParOf" srcId="{D7D86610-FA8E-4463-8E6C-5628BD73CB81}" destId="{2F5F11E2-31E7-44F1-B206-61E75B7EBF21}" srcOrd="11" destOrd="0" presId="urn:microsoft.com/office/officeart/2005/8/layout/radial1"/>
    <dgm:cxn modelId="{A911B91D-6829-4346-8C33-F7DE2FE753B3}" type="presParOf" srcId="{2F5F11E2-31E7-44F1-B206-61E75B7EBF21}" destId="{E04FDF66-658A-4097-B79E-988B9DFCAE0C}" srcOrd="0" destOrd="0" presId="urn:microsoft.com/office/officeart/2005/8/layout/radial1"/>
    <dgm:cxn modelId="{414D261D-8F0D-447F-99CA-8E31C0A27697}" type="presParOf" srcId="{D7D86610-FA8E-4463-8E6C-5628BD73CB81}" destId="{783AC347-9919-47F2-818F-E0E33C9DCF1D}" srcOrd="12" destOrd="0" presId="urn:microsoft.com/office/officeart/2005/8/layout/radial1"/>
    <dgm:cxn modelId="{998B47B6-57FA-4257-B9D2-CEA2847AC150}" type="presParOf" srcId="{D7D86610-FA8E-4463-8E6C-5628BD73CB81}" destId="{75035533-DDA1-417F-A0DE-9496B3363A5F}" srcOrd="13" destOrd="0" presId="urn:microsoft.com/office/officeart/2005/8/layout/radial1"/>
    <dgm:cxn modelId="{1731DCB6-BE88-46A1-850E-05250F52615E}" type="presParOf" srcId="{75035533-DDA1-417F-A0DE-9496B3363A5F}" destId="{D7D25C88-924C-4E45-9C20-275540C2FBDF}" srcOrd="0" destOrd="0" presId="urn:microsoft.com/office/officeart/2005/8/layout/radial1"/>
    <dgm:cxn modelId="{14C930C9-2989-4B62-A75A-8349C515A8A2}" type="presParOf" srcId="{D7D86610-FA8E-4463-8E6C-5628BD73CB81}" destId="{097B7AC9-4360-4569-8AF2-BC568AB5FB54}" srcOrd="14" destOrd="0" presId="urn:microsoft.com/office/officeart/2005/8/layout/radial1"/>
    <dgm:cxn modelId="{DFE1679C-1F5D-49E4-A26C-D19D756EE4D6}" type="presParOf" srcId="{D7D86610-FA8E-4463-8E6C-5628BD73CB81}" destId="{9995E58E-3145-453A-9B98-2D9BC7AAEBA1}" srcOrd="15" destOrd="0" presId="urn:microsoft.com/office/officeart/2005/8/layout/radial1"/>
    <dgm:cxn modelId="{CA7AA1E4-6B9A-4143-B94E-A8E1AD05016C}" type="presParOf" srcId="{9995E58E-3145-453A-9B98-2D9BC7AAEBA1}" destId="{D04E6BE2-4EDF-40F1-BB10-C96C45BCB925}" srcOrd="0" destOrd="0" presId="urn:microsoft.com/office/officeart/2005/8/layout/radial1"/>
    <dgm:cxn modelId="{56950D97-DA48-412D-B9C2-2E273631F27B}" type="presParOf" srcId="{D7D86610-FA8E-4463-8E6C-5628BD73CB81}" destId="{63CADA5F-1B1A-4584-8270-20DB7EA19254}"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7C00-E654-49AD-AAEE-B73B5C6348F3}">
      <dsp:nvSpPr>
        <dsp:cNvPr id="0" name=""/>
        <dsp:cNvSpPr/>
      </dsp:nvSpPr>
      <dsp:spPr>
        <a:xfrm>
          <a:off x="3251458" y="1958909"/>
          <a:ext cx="1268479" cy="11916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t>NC </a:t>
          </a:r>
        </a:p>
        <a:p>
          <a:pPr marL="0" lvl="0" indent="0" algn="ctr" defTabSz="622300">
            <a:lnSpc>
              <a:spcPct val="90000"/>
            </a:lnSpc>
            <a:spcBef>
              <a:spcPct val="0"/>
            </a:spcBef>
            <a:spcAft>
              <a:spcPct val="35000"/>
            </a:spcAft>
            <a:buNone/>
          </a:pPr>
          <a:r>
            <a:rPr lang="en-US" sz="1400" b="0" kern="1200" dirty="0"/>
            <a:t>vs.</a:t>
          </a:r>
        </a:p>
        <a:p>
          <a:pPr marL="0" lvl="0" indent="0" algn="ctr" defTabSz="622300">
            <a:lnSpc>
              <a:spcPct val="90000"/>
            </a:lnSpc>
            <a:spcBef>
              <a:spcPct val="0"/>
            </a:spcBef>
            <a:spcAft>
              <a:spcPct val="35000"/>
            </a:spcAft>
            <a:buNone/>
          </a:pPr>
          <a:r>
            <a:rPr lang="en-US" sz="1400" b="0" kern="1200" dirty="0"/>
            <a:t>Others</a:t>
          </a:r>
        </a:p>
      </dsp:txBody>
      <dsp:txXfrm>
        <a:off x="3437222" y="2133423"/>
        <a:ext cx="896951" cy="842630"/>
      </dsp:txXfrm>
    </dsp:sp>
    <dsp:sp modelId="{3BE05ED5-36D5-4505-9217-BA43F83E750A}">
      <dsp:nvSpPr>
        <dsp:cNvPr id="0" name=""/>
        <dsp:cNvSpPr/>
      </dsp:nvSpPr>
      <dsp:spPr>
        <a:xfrm rot="16200000">
          <a:off x="3492146" y="1552015"/>
          <a:ext cx="787103" cy="26684"/>
        </a:xfrm>
        <a:custGeom>
          <a:avLst/>
          <a:gdLst/>
          <a:ahLst/>
          <a:cxnLst/>
          <a:rect l="0" t="0" r="0" b="0"/>
          <a:pathLst>
            <a:path>
              <a:moveTo>
                <a:pt x="0" y="13342"/>
              </a:moveTo>
              <a:lnTo>
                <a:pt x="787103"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6020" y="1545680"/>
        <a:ext cx="39355" cy="39355"/>
      </dsp:txXfrm>
    </dsp:sp>
    <dsp:sp modelId="{1FA6B1DF-7657-42A6-B7C9-8392646B98B1}">
      <dsp:nvSpPr>
        <dsp:cNvPr id="0" name=""/>
        <dsp:cNvSpPr/>
      </dsp:nvSpPr>
      <dsp:spPr>
        <a:xfrm>
          <a:off x="3309656" y="19722"/>
          <a:ext cx="1152084" cy="115208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Waivers Issued</a:t>
          </a:r>
        </a:p>
      </dsp:txBody>
      <dsp:txXfrm>
        <a:off x="3478375" y="188441"/>
        <a:ext cx="814646" cy="814646"/>
      </dsp:txXfrm>
    </dsp:sp>
    <dsp:sp modelId="{DBCEF716-4CE4-414D-9C77-C25944334B09}">
      <dsp:nvSpPr>
        <dsp:cNvPr id="0" name=""/>
        <dsp:cNvSpPr/>
      </dsp:nvSpPr>
      <dsp:spPr>
        <a:xfrm rot="18973899">
          <a:off x="4218464" y="1838856"/>
          <a:ext cx="801293" cy="26684"/>
        </a:xfrm>
        <a:custGeom>
          <a:avLst/>
          <a:gdLst/>
          <a:ahLst/>
          <a:cxnLst/>
          <a:rect l="0" t="0" r="0" b="0"/>
          <a:pathLst>
            <a:path>
              <a:moveTo>
                <a:pt x="0" y="13342"/>
              </a:moveTo>
              <a:lnTo>
                <a:pt x="801293"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9079" y="1832165"/>
        <a:ext cx="40064" cy="40064"/>
      </dsp:txXfrm>
    </dsp:sp>
    <dsp:sp modelId="{DD338DC7-759D-4018-A876-04CB945CA71A}">
      <dsp:nvSpPr>
        <dsp:cNvPr id="0" name=""/>
        <dsp:cNvSpPr/>
      </dsp:nvSpPr>
      <dsp:spPr>
        <a:xfrm>
          <a:off x="4748378" y="600536"/>
          <a:ext cx="1152084" cy="1152084"/>
        </a:xfrm>
        <a:prstGeom prst="ellipse">
          <a:avLst/>
        </a:prstGeom>
        <a:solidFill>
          <a:schemeClr val="accent2">
            <a:hueOff val="2257451"/>
            <a:satOff val="-2378"/>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Physical Presence </a:t>
          </a:r>
        </a:p>
      </dsp:txBody>
      <dsp:txXfrm>
        <a:off x="4917097" y="769255"/>
        <a:ext cx="814646" cy="814646"/>
      </dsp:txXfrm>
    </dsp:sp>
    <dsp:sp modelId="{CA83623F-1AE0-4898-88D3-619D82B6314E}">
      <dsp:nvSpPr>
        <dsp:cNvPr id="0" name=""/>
        <dsp:cNvSpPr/>
      </dsp:nvSpPr>
      <dsp:spPr>
        <a:xfrm>
          <a:off x="4519938" y="2541396"/>
          <a:ext cx="748692" cy="26684"/>
        </a:xfrm>
        <a:custGeom>
          <a:avLst/>
          <a:gdLst/>
          <a:ahLst/>
          <a:cxnLst/>
          <a:rect l="0" t="0" r="0" b="0"/>
          <a:pathLst>
            <a:path>
              <a:moveTo>
                <a:pt x="0" y="13342"/>
              </a:moveTo>
              <a:lnTo>
                <a:pt x="748692"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75567" y="2536021"/>
        <a:ext cx="37434" cy="37434"/>
      </dsp:txXfrm>
    </dsp:sp>
    <dsp:sp modelId="{1C557513-E4AC-41A8-974A-07D44761CFC1}">
      <dsp:nvSpPr>
        <dsp:cNvPr id="0" name=""/>
        <dsp:cNvSpPr/>
      </dsp:nvSpPr>
      <dsp:spPr>
        <a:xfrm>
          <a:off x="5268630" y="1978696"/>
          <a:ext cx="1152084" cy="1152084"/>
        </a:xfrm>
        <a:prstGeom prst="ellipse">
          <a:avLst/>
        </a:prstGeom>
        <a:solidFill>
          <a:schemeClr val="accent2">
            <a:hueOff val="4514903"/>
            <a:satOff val="-4757"/>
            <a:lumOff val="-56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Reciprocity</a:t>
          </a:r>
          <a:r>
            <a:rPr lang="en-US" sz="1100" kern="1200" dirty="0"/>
            <a:t> </a:t>
          </a:r>
        </a:p>
      </dsp:txBody>
      <dsp:txXfrm>
        <a:off x="5437349" y="2147415"/>
        <a:ext cx="814646" cy="814646"/>
      </dsp:txXfrm>
    </dsp:sp>
    <dsp:sp modelId="{A5122994-4FEB-47DF-9D6B-974DE2F55D73}">
      <dsp:nvSpPr>
        <dsp:cNvPr id="0" name=""/>
        <dsp:cNvSpPr/>
      </dsp:nvSpPr>
      <dsp:spPr>
        <a:xfrm rot="2700000">
          <a:off x="4207370" y="3247466"/>
          <a:ext cx="768796" cy="26684"/>
        </a:xfrm>
        <a:custGeom>
          <a:avLst/>
          <a:gdLst/>
          <a:ahLst/>
          <a:cxnLst/>
          <a:rect l="0" t="0" r="0" b="0"/>
          <a:pathLst>
            <a:path>
              <a:moveTo>
                <a:pt x="0" y="13342"/>
              </a:moveTo>
              <a:lnTo>
                <a:pt x="768796"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72548" y="3241589"/>
        <a:ext cx="38439" cy="38439"/>
      </dsp:txXfrm>
    </dsp:sp>
    <dsp:sp modelId="{0969C900-4ABF-4894-B0A6-030533FD5ED6}">
      <dsp:nvSpPr>
        <dsp:cNvPr id="0" name=""/>
        <dsp:cNvSpPr/>
      </dsp:nvSpPr>
      <dsp:spPr>
        <a:xfrm>
          <a:off x="4694860" y="3363900"/>
          <a:ext cx="1152084" cy="1152084"/>
        </a:xfrm>
        <a:prstGeom prst="ellipse">
          <a:avLst/>
        </a:prstGeom>
        <a:solidFill>
          <a:schemeClr val="accent2">
            <a:hueOff val="6772354"/>
            <a:satOff val="-7135"/>
            <a:lumOff val="-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End of Waiver Requirement</a:t>
          </a:r>
        </a:p>
      </dsp:txBody>
      <dsp:txXfrm>
        <a:off x="4863579" y="3532619"/>
        <a:ext cx="814646" cy="814646"/>
      </dsp:txXfrm>
    </dsp:sp>
    <dsp:sp modelId="{A522E4CE-CA1B-43FC-8844-3A0DDD67522F}">
      <dsp:nvSpPr>
        <dsp:cNvPr id="0" name=""/>
        <dsp:cNvSpPr/>
      </dsp:nvSpPr>
      <dsp:spPr>
        <a:xfrm rot="5400000">
          <a:off x="3492146" y="3530777"/>
          <a:ext cx="787103" cy="26684"/>
        </a:xfrm>
        <a:custGeom>
          <a:avLst/>
          <a:gdLst/>
          <a:ahLst/>
          <a:cxnLst/>
          <a:rect l="0" t="0" r="0" b="0"/>
          <a:pathLst>
            <a:path>
              <a:moveTo>
                <a:pt x="0" y="13342"/>
              </a:moveTo>
              <a:lnTo>
                <a:pt x="787103"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66020" y="3524442"/>
        <a:ext cx="39355" cy="39355"/>
      </dsp:txXfrm>
    </dsp:sp>
    <dsp:sp modelId="{283ECB9C-7D82-47EC-BC54-90CB12D159FE}">
      <dsp:nvSpPr>
        <dsp:cNvPr id="0" name=""/>
        <dsp:cNvSpPr/>
      </dsp:nvSpPr>
      <dsp:spPr>
        <a:xfrm>
          <a:off x="3309656" y="3937671"/>
          <a:ext cx="1152084" cy="1152084"/>
        </a:xfrm>
        <a:prstGeom prst="ellipse">
          <a:avLst/>
        </a:prstGeom>
        <a:solidFill>
          <a:schemeClr val="accent2">
            <a:hueOff val="9029806"/>
            <a:satOff val="-9513"/>
            <a:lumOff val="-112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Security Measures</a:t>
          </a:r>
        </a:p>
      </dsp:txBody>
      <dsp:txXfrm>
        <a:off x="3478375" y="4106390"/>
        <a:ext cx="814646" cy="814646"/>
      </dsp:txXfrm>
    </dsp:sp>
    <dsp:sp modelId="{2F5F11E2-31E7-44F1-B206-61E75B7EBF21}">
      <dsp:nvSpPr>
        <dsp:cNvPr id="0" name=""/>
        <dsp:cNvSpPr/>
      </dsp:nvSpPr>
      <dsp:spPr>
        <a:xfrm rot="8100000">
          <a:off x="2795229" y="3247466"/>
          <a:ext cx="768796" cy="26684"/>
        </a:xfrm>
        <a:custGeom>
          <a:avLst/>
          <a:gdLst/>
          <a:ahLst/>
          <a:cxnLst/>
          <a:rect l="0" t="0" r="0" b="0"/>
          <a:pathLst>
            <a:path>
              <a:moveTo>
                <a:pt x="0" y="13342"/>
              </a:moveTo>
              <a:lnTo>
                <a:pt x="768796"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60408" y="3241589"/>
        <a:ext cx="38439" cy="38439"/>
      </dsp:txXfrm>
    </dsp:sp>
    <dsp:sp modelId="{783AC347-9919-47F2-818F-E0E33C9DCF1D}">
      <dsp:nvSpPr>
        <dsp:cNvPr id="0" name=""/>
        <dsp:cNvSpPr/>
      </dsp:nvSpPr>
      <dsp:spPr>
        <a:xfrm>
          <a:off x="1924452" y="3363900"/>
          <a:ext cx="1152084" cy="1152084"/>
        </a:xfrm>
        <a:prstGeom prst="ellipse">
          <a:avLst/>
        </a:prstGeom>
        <a:solidFill>
          <a:schemeClr val="accent2">
            <a:hueOff val="11287257"/>
            <a:satOff val="-11891"/>
            <a:lumOff val="-14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Sector</a:t>
          </a:r>
        </a:p>
      </dsp:txBody>
      <dsp:txXfrm>
        <a:off x="2093171" y="3532619"/>
        <a:ext cx="814646" cy="814646"/>
      </dsp:txXfrm>
    </dsp:sp>
    <dsp:sp modelId="{75035533-DDA1-417F-A0DE-9496B3363A5F}">
      <dsp:nvSpPr>
        <dsp:cNvPr id="0" name=""/>
        <dsp:cNvSpPr/>
      </dsp:nvSpPr>
      <dsp:spPr>
        <a:xfrm rot="10800000">
          <a:off x="2502766" y="2541396"/>
          <a:ext cx="748692" cy="26684"/>
        </a:xfrm>
        <a:custGeom>
          <a:avLst/>
          <a:gdLst/>
          <a:ahLst/>
          <a:cxnLst/>
          <a:rect l="0" t="0" r="0" b="0"/>
          <a:pathLst>
            <a:path>
              <a:moveTo>
                <a:pt x="0" y="13342"/>
              </a:moveTo>
              <a:lnTo>
                <a:pt x="748692"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58395" y="2536021"/>
        <a:ext cx="37434" cy="37434"/>
      </dsp:txXfrm>
    </dsp:sp>
    <dsp:sp modelId="{097B7AC9-4360-4569-8AF2-BC568AB5FB54}">
      <dsp:nvSpPr>
        <dsp:cNvPr id="0" name=""/>
        <dsp:cNvSpPr/>
      </dsp:nvSpPr>
      <dsp:spPr>
        <a:xfrm>
          <a:off x="1350681" y="1978696"/>
          <a:ext cx="1152084" cy="1152084"/>
        </a:xfrm>
        <a:prstGeom prst="ellipse">
          <a:avLst/>
        </a:prstGeom>
        <a:solidFill>
          <a:schemeClr val="accent2">
            <a:hueOff val="13544708"/>
            <a:satOff val="-14270"/>
            <a:lumOff val="-16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Authority</a:t>
          </a:r>
        </a:p>
      </dsp:txBody>
      <dsp:txXfrm>
        <a:off x="1519400" y="2147415"/>
        <a:ext cx="814646" cy="814646"/>
      </dsp:txXfrm>
    </dsp:sp>
    <dsp:sp modelId="{9995E58E-3145-453A-9B98-2D9BC7AAEBA1}">
      <dsp:nvSpPr>
        <dsp:cNvPr id="0" name=""/>
        <dsp:cNvSpPr/>
      </dsp:nvSpPr>
      <dsp:spPr>
        <a:xfrm rot="13500000">
          <a:off x="2795229" y="1835326"/>
          <a:ext cx="768796" cy="26684"/>
        </a:xfrm>
        <a:custGeom>
          <a:avLst/>
          <a:gdLst/>
          <a:ahLst/>
          <a:cxnLst/>
          <a:rect l="0" t="0" r="0" b="0"/>
          <a:pathLst>
            <a:path>
              <a:moveTo>
                <a:pt x="0" y="13342"/>
              </a:moveTo>
              <a:lnTo>
                <a:pt x="768796" y="1334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60408" y="1829448"/>
        <a:ext cx="38439" cy="38439"/>
      </dsp:txXfrm>
    </dsp:sp>
    <dsp:sp modelId="{63CADA5F-1B1A-4584-8270-20DB7EA19254}">
      <dsp:nvSpPr>
        <dsp:cNvPr id="0" name=""/>
        <dsp:cNvSpPr/>
      </dsp:nvSpPr>
      <dsp:spPr>
        <a:xfrm>
          <a:off x="1924452" y="593492"/>
          <a:ext cx="1152084" cy="1152084"/>
        </a:xfrm>
        <a:prstGeom prst="ellipse">
          <a:avLst/>
        </a:prstGeom>
        <a:solidFill>
          <a:schemeClr val="accent2">
            <a:hueOff val="15802159"/>
            <a:satOff val="-16648"/>
            <a:lumOff val="-1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Application Content</a:t>
          </a:r>
        </a:p>
      </dsp:txBody>
      <dsp:txXfrm>
        <a:off x="2093171" y="762211"/>
        <a:ext cx="814646" cy="81464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1884F-A21D-474F-8AE3-C693DCE3B646}"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7ED85-F495-4F43-8AEA-0A44BCFD04B6}" type="slidenum">
              <a:rPr lang="en-US" smtClean="0"/>
              <a:t>‹#›</a:t>
            </a:fld>
            <a:endParaRPr lang="en-US"/>
          </a:p>
        </p:txBody>
      </p:sp>
    </p:spTree>
    <p:extLst>
      <p:ext uri="{BB962C8B-B14F-4D97-AF65-F5344CB8AC3E}">
        <p14:creationId xmlns:p14="http://schemas.microsoft.com/office/powerpoint/2010/main" val="346062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Waivers Issued Currently - Arizona (11), Hawaii (16), Utah (2), West Virginia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Physical Presence – </a:t>
            </a:r>
            <a:r>
              <a:rPr lang="en-US" sz="1200" b="0" dirty="0"/>
              <a:t>5 states include requirement of applicant to be physically or virtually located within the state. </a:t>
            </a:r>
            <a:r>
              <a:rPr lang="en-US" sz="1200" dirty="0"/>
              <a:t>If physical presence is not required, 2 states require entity or individual </a:t>
            </a:r>
            <a:r>
              <a:rPr lang="en-US" dirty="0"/>
              <a:t>agrees to be subject to jurisdiction of state attorney general.</a:t>
            </a:r>
            <a:r>
              <a:rPr lang="en-US" sz="1200"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Reciprocity – Wyoming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End of Waiver Requirements - </a:t>
            </a:r>
            <a:r>
              <a:rPr lang="en-US" sz="1200" dirty="0"/>
              <a:t>6 of 10 have end of waiver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Security Measures – Comparison of risk  of new product vs. currently existing products conducted by innovation council (Utah) also bi-yearly reporting (Florida)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Sectors - Most common sectors covered are insurance and finance, however there are outliers: Utah - Legal Tech, Arizona - Property Tech, Wyoming - Medical Digital Tech, Hawaii - Finance: Digital Currency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Authority – Best practice is group authority=best outcomes Utah and Hawaii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Application Content – See next page</a:t>
            </a:r>
          </a:p>
        </p:txBody>
      </p:sp>
      <p:sp>
        <p:nvSpPr>
          <p:cNvPr id="4" name="Slide Number Placeholder 3"/>
          <p:cNvSpPr>
            <a:spLocks noGrp="1"/>
          </p:cNvSpPr>
          <p:nvPr>
            <p:ph type="sldNum" sz="quarter" idx="5"/>
          </p:nvPr>
        </p:nvSpPr>
        <p:spPr/>
        <p:txBody>
          <a:bodyPr/>
          <a:lstStyle/>
          <a:p>
            <a:fld id="{33F7ED85-F495-4F43-8AEA-0A44BCFD04B6}" type="slidenum">
              <a:rPr lang="en-US" smtClean="0"/>
              <a:t>2</a:t>
            </a:fld>
            <a:endParaRPr lang="en-US"/>
          </a:p>
        </p:txBody>
      </p:sp>
    </p:spTree>
    <p:extLst>
      <p:ext uri="{BB962C8B-B14F-4D97-AF65-F5344CB8AC3E}">
        <p14:creationId xmlns:p14="http://schemas.microsoft.com/office/powerpoint/2010/main" val="421083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Security Measures - Clearly outlined consumer protections are important for success of program, people will not participate if they do not feel safe. Best practices by other states beyond just background checks- c</a:t>
            </a:r>
            <a:r>
              <a:rPr lang="en-US" sz="1200" dirty="0"/>
              <a:t>omparison of risk  of new product vs. currently existing products conducted by innovation council (Utah) and bi-yearly reporting (Florida)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End of Waiver Requirements – Include formal exit strategies, notification to regulatory authority, and formal reports. These measures give applicants the opportunity to develop their business models with consumers in mind and mitigate risks by implementing safeguards to prevent harm. Exit plan allows Innovation Council opportunity to ensure the test can be closed at any point while minimizing risk to consumers.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Authority to group over individual = more efficient sandboxes than those with only one decision maker i.e. Hawaii, Utah – more applications, better websites, more information provided to public, extended sandboxes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Final Report – International Sandboxes have found benefit in requiring a final report at the conclusion of the testing period – for assessment of success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Marketing – Official website for Sandbox that includes information regarding consumer risks and protections (e.g., Nevada, Arizona, Wyoming)</a:t>
            </a:r>
          </a:p>
        </p:txBody>
      </p:sp>
      <p:sp>
        <p:nvSpPr>
          <p:cNvPr id="4" name="Slide Number Placeholder 3"/>
          <p:cNvSpPr>
            <a:spLocks noGrp="1"/>
          </p:cNvSpPr>
          <p:nvPr>
            <p:ph type="sldNum" sz="quarter" idx="5"/>
          </p:nvPr>
        </p:nvSpPr>
        <p:spPr/>
        <p:txBody>
          <a:bodyPr/>
          <a:lstStyle/>
          <a:p>
            <a:fld id="{33F7ED85-F495-4F43-8AEA-0A44BCFD04B6}" type="slidenum">
              <a:rPr lang="en-US" smtClean="0"/>
              <a:t>3</a:t>
            </a:fld>
            <a:endParaRPr lang="en-US"/>
          </a:p>
        </p:txBody>
      </p:sp>
    </p:spTree>
    <p:extLst>
      <p:ext uri="{BB962C8B-B14F-4D97-AF65-F5344CB8AC3E}">
        <p14:creationId xmlns:p14="http://schemas.microsoft.com/office/powerpoint/2010/main" val="8560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C20418-FC2D-AB43-BE91-8CA182FC8383}"/>
              </a:ext>
            </a:extLst>
          </p:cNvPr>
          <p:cNvSpPr>
            <a:spLocks noGrp="1"/>
          </p:cNvSpPr>
          <p:nvPr>
            <p:ph type="body" sz="quarter" idx="10" hasCustomPrompt="1"/>
          </p:nvPr>
        </p:nvSpPr>
        <p:spPr>
          <a:xfrm>
            <a:off x="0" y="4317365"/>
            <a:ext cx="12191999" cy="579755"/>
          </a:xfrm>
          <a:prstGeom prst="rect">
            <a:avLst/>
          </a:prstGeom>
        </p:spPr>
        <p:txBody>
          <a:bodyPr/>
          <a:lstStyle>
            <a:lvl1pPr marL="0" indent="0" algn="ctr">
              <a:buNone/>
              <a:defRPr sz="3600" b="1" i="0" cap="all" baseline="0">
                <a:solidFill>
                  <a:srgbClr val="084438"/>
                </a:solidFill>
                <a:latin typeface="Arial Narrow" panose="020B0604020202020204" pitchFamily="34" charset="0"/>
                <a:cs typeface="Arial Narrow" panose="020B0604020202020204" pitchFamily="34" charset="0"/>
              </a:defRPr>
            </a:lvl1pPr>
            <a:lvl2pPr marL="457200" indent="0" algn="ctr">
              <a:buNone/>
              <a:defRPr b="1" i="0">
                <a:latin typeface="Arial Narrow" panose="020B0604020202020204" pitchFamily="34" charset="0"/>
                <a:cs typeface="Arial Narrow" panose="020B0604020202020204" pitchFamily="34" charset="0"/>
              </a:defRPr>
            </a:lvl2pPr>
            <a:lvl3pPr marL="914400" indent="0" algn="ctr">
              <a:buNone/>
              <a:defRPr b="1" i="0">
                <a:latin typeface="Arial Narrow" panose="020B0604020202020204" pitchFamily="34" charset="0"/>
                <a:cs typeface="Arial Narrow" panose="020B0604020202020204" pitchFamily="34" charset="0"/>
              </a:defRPr>
            </a:lvl3pPr>
            <a:lvl4pPr marL="1371600" indent="0" algn="ctr">
              <a:buNone/>
              <a:defRPr b="1" i="0">
                <a:latin typeface="Arial Narrow" panose="020B0604020202020204" pitchFamily="34" charset="0"/>
                <a:cs typeface="Arial Narrow" panose="020B0604020202020204" pitchFamily="34" charset="0"/>
              </a:defRPr>
            </a:lvl4pPr>
            <a:lvl5pPr marL="1828800" indent="0" algn="ctr">
              <a:buNone/>
              <a:defRPr b="1" i="0">
                <a:latin typeface="Arial Narrow" panose="020B0604020202020204" pitchFamily="34" charset="0"/>
                <a:cs typeface="Arial Narrow" panose="020B0604020202020204" pitchFamily="34" charset="0"/>
              </a:defRPr>
            </a:lvl5pPr>
          </a:lstStyle>
          <a:p>
            <a:pPr lvl="0"/>
            <a:r>
              <a:rPr lang="en-US" dirty="0"/>
              <a:t>HEADING HERE</a:t>
            </a:r>
          </a:p>
        </p:txBody>
      </p:sp>
      <p:sp>
        <p:nvSpPr>
          <p:cNvPr id="8" name="Text Placeholder 7">
            <a:extLst>
              <a:ext uri="{FF2B5EF4-FFF2-40B4-BE49-F238E27FC236}">
                <a16:creationId xmlns:a16="http://schemas.microsoft.com/office/drawing/2014/main" id="{275C9BFB-9688-0C4A-9AE7-02FAF0D8A2FF}"/>
              </a:ext>
            </a:extLst>
          </p:cNvPr>
          <p:cNvSpPr>
            <a:spLocks noGrp="1"/>
          </p:cNvSpPr>
          <p:nvPr>
            <p:ph type="body" sz="quarter" idx="11" hasCustomPrompt="1"/>
          </p:nvPr>
        </p:nvSpPr>
        <p:spPr>
          <a:xfrm>
            <a:off x="0" y="4876800"/>
            <a:ext cx="12191999" cy="549275"/>
          </a:xfrm>
          <a:prstGeom prst="rect">
            <a:avLst/>
          </a:prstGeom>
        </p:spPr>
        <p:txBody>
          <a:bodyPr/>
          <a:lstStyle>
            <a:lvl1pPr marL="0" indent="0" algn="ctr">
              <a:buNone/>
              <a:defRPr sz="2400" b="0" i="0" cap="all" baseline="0">
                <a:solidFill>
                  <a:srgbClr val="084438"/>
                </a:solidFill>
                <a:latin typeface="Arial Narrow" panose="020B0604020202020204" pitchFamily="34" charset="0"/>
                <a:cs typeface="Arial Narrow" panose="020B0604020202020204" pitchFamily="34" charset="0"/>
              </a:defRPr>
            </a:lvl1pPr>
            <a:lvl2pPr marL="457200" indent="0" algn="ctr">
              <a:buNone/>
              <a:defRPr sz="2400" b="0" i="0" cap="all" baseline="0">
                <a:solidFill>
                  <a:srgbClr val="084438"/>
                </a:solidFill>
                <a:latin typeface="Arial Narrow" panose="020B0604020202020204" pitchFamily="34" charset="0"/>
                <a:cs typeface="Arial Narrow" panose="020B0604020202020204" pitchFamily="34" charset="0"/>
              </a:defRPr>
            </a:lvl2pPr>
            <a:lvl3pPr marL="914400" indent="0" algn="ctr">
              <a:buNone/>
              <a:defRPr sz="2400" b="0" i="0" cap="all" baseline="0">
                <a:solidFill>
                  <a:srgbClr val="084438"/>
                </a:solidFill>
                <a:latin typeface="Arial Narrow" panose="020B0604020202020204" pitchFamily="34" charset="0"/>
                <a:cs typeface="Arial Narrow" panose="020B0604020202020204" pitchFamily="34" charset="0"/>
              </a:defRPr>
            </a:lvl3pPr>
            <a:lvl4pPr marL="1371600" indent="0" algn="ctr">
              <a:buNone/>
              <a:defRPr sz="2400" b="0" i="0" cap="all" baseline="0">
                <a:solidFill>
                  <a:srgbClr val="084438"/>
                </a:solidFill>
                <a:latin typeface="Arial Narrow" panose="020B0604020202020204" pitchFamily="34" charset="0"/>
                <a:cs typeface="Arial Narrow" panose="020B0604020202020204" pitchFamily="34" charset="0"/>
              </a:defRPr>
            </a:lvl4pPr>
            <a:lvl5pPr marL="1828800" indent="0" algn="ctr">
              <a:buNone/>
              <a:defRPr sz="2400" b="0" i="0" cap="all" baseline="0">
                <a:solidFill>
                  <a:srgbClr val="084438"/>
                </a:solidFill>
                <a:latin typeface="Arial Narrow" panose="020B0604020202020204" pitchFamily="34" charset="0"/>
                <a:cs typeface="Arial Narrow" panose="020B0604020202020204" pitchFamily="34" charset="0"/>
              </a:defRPr>
            </a:lvl5pPr>
          </a:lstStyle>
          <a:p>
            <a:pPr lvl="0"/>
            <a:r>
              <a:rPr lang="en-US" dirty="0" err="1"/>
              <a:t>SuBhead</a:t>
            </a:r>
            <a:r>
              <a:rPr lang="en-US" dirty="0"/>
              <a:t> here</a:t>
            </a:r>
          </a:p>
        </p:txBody>
      </p:sp>
    </p:spTree>
    <p:extLst>
      <p:ext uri="{BB962C8B-B14F-4D97-AF65-F5344CB8AC3E}">
        <p14:creationId xmlns:p14="http://schemas.microsoft.com/office/powerpoint/2010/main" val="27759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2704"/>
            <a:ext cx="3932237" cy="1069975"/>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2270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39268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286553-56A6-6644-B0D1-813D3D8D30FD}"/>
              </a:ext>
            </a:extLst>
          </p:cNvPr>
          <p:cNvSpPr>
            <a:spLocks noGrp="1"/>
          </p:cNvSpPr>
          <p:nvPr>
            <p:ph type="body" sz="quarter" idx="10" hasCustomPrompt="1"/>
          </p:nvPr>
        </p:nvSpPr>
        <p:spPr>
          <a:xfrm>
            <a:off x="4388485" y="6055678"/>
            <a:ext cx="7661275" cy="669925"/>
          </a:xfrm>
          <a:prstGeom prst="rect">
            <a:avLst/>
          </a:prstGeom>
        </p:spPr>
        <p:txBody>
          <a:bodyPr/>
          <a:lstStyle>
            <a:lvl1pPr marL="0" indent="0" algn="r">
              <a:buNone/>
              <a:defRPr sz="3600" b="1" i="0" cap="all" baseline="0">
                <a:solidFill>
                  <a:schemeClr val="bg1"/>
                </a:solidFill>
                <a:latin typeface="Arial Narrow" panose="020B0604020202020204" pitchFamily="34" charset="0"/>
                <a:cs typeface="Arial Narrow" panose="020B0604020202020204" pitchFamily="34" charset="0"/>
              </a:defRPr>
            </a:lvl1pPr>
            <a:lvl2pPr marL="457200" indent="0">
              <a:buNone/>
              <a:defRPr b="1" i="0">
                <a:latin typeface="Arial Narrow" panose="020B0604020202020204" pitchFamily="34" charset="0"/>
                <a:cs typeface="Arial Narrow" panose="020B0604020202020204" pitchFamily="34" charset="0"/>
              </a:defRPr>
            </a:lvl2pPr>
            <a:lvl3pPr marL="914400" indent="0">
              <a:buNone/>
              <a:defRPr b="1" i="0">
                <a:latin typeface="Arial Narrow" panose="020B0604020202020204" pitchFamily="34" charset="0"/>
                <a:cs typeface="Arial Narrow" panose="020B0604020202020204" pitchFamily="34" charset="0"/>
              </a:defRPr>
            </a:lvl3pPr>
            <a:lvl4pPr marL="1371600" indent="0">
              <a:buNone/>
              <a:defRPr b="1" i="0">
                <a:latin typeface="Arial Narrow" panose="020B0604020202020204" pitchFamily="34" charset="0"/>
                <a:cs typeface="Arial Narrow" panose="020B0604020202020204" pitchFamily="34" charset="0"/>
              </a:defRPr>
            </a:lvl4pPr>
            <a:lvl5pPr marL="1828800" indent="0">
              <a:buNone/>
              <a:defRPr b="1" i="0">
                <a:latin typeface="Arial Narrow" panose="020B0604020202020204" pitchFamily="34" charset="0"/>
                <a:cs typeface="Arial Narrow" panose="020B0604020202020204" pitchFamily="34" charset="0"/>
              </a:defRPr>
            </a:lvl5pPr>
          </a:lstStyle>
          <a:p>
            <a:pPr lvl="0"/>
            <a:r>
              <a:rPr lang="en-US" dirty="0"/>
              <a:t>HEADER HERE</a:t>
            </a:r>
          </a:p>
        </p:txBody>
      </p:sp>
    </p:spTree>
    <p:extLst>
      <p:ext uri="{BB962C8B-B14F-4D97-AF65-F5344CB8AC3E}">
        <p14:creationId xmlns:p14="http://schemas.microsoft.com/office/powerpoint/2010/main" val="3095195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9724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27691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3463547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770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374995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8197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6170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103124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7594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57594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182826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58388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40779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58388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40779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393453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640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96368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9424"/>
            <a:ext cx="3932237" cy="1069975"/>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9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9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607494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28624"/>
            <a:ext cx="3932237" cy="1069975"/>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286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4986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64754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286553-56A6-6644-B0D1-813D3D8D30FD}"/>
              </a:ext>
            </a:extLst>
          </p:cNvPr>
          <p:cNvSpPr>
            <a:spLocks noGrp="1"/>
          </p:cNvSpPr>
          <p:nvPr>
            <p:ph type="body" sz="quarter" idx="10" hasCustomPrompt="1"/>
          </p:nvPr>
        </p:nvSpPr>
        <p:spPr>
          <a:xfrm>
            <a:off x="314325" y="223838"/>
            <a:ext cx="7661275" cy="669925"/>
          </a:xfrm>
          <a:prstGeom prst="rect">
            <a:avLst/>
          </a:prstGeom>
        </p:spPr>
        <p:txBody>
          <a:bodyPr/>
          <a:lstStyle>
            <a:lvl1pPr marL="0" indent="0">
              <a:buNone/>
              <a:defRPr sz="3600" b="1" i="0" cap="all" baseline="0">
                <a:solidFill>
                  <a:schemeClr val="bg1"/>
                </a:solidFill>
                <a:latin typeface="Arial Narrow" panose="020B0604020202020204" pitchFamily="34" charset="0"/>
                <a:cs typeface="Arial Narrow" panose="020B0604020202020204" pitchFamily="34" charset="0"/>
              </a:defRPr>
            </a:lvl1pPr>
            <a:lvl2pPr marL="457200" indent="0">
              <a:buNone/>
              <a:defRPr b="1" i="0">
                <a:latin typeface="Arial Narrow" panose="020B0604020202020204" pitchFamily="34" charset="0"/>
                <a:cs typeface="Arial Narrow" panose="020B0604020202020204" pitchFamily="34" charset="0"/>
              </a:defRPr>
            </a:lvl2pPr>
            <a:lvl3pPr marL="914400" indent="0">
              <a:buNone/>
              <a:defRPr b="1" i="0">
                <a:latin typeface="Arial Narrow" panose="020B0604020202020204" pitchFamily="34" charset="0"/>
                <a:cs typeface="Arial Narrow" panose="020B0604020202020204" pitchFamily="34" charset="0"/>
              </a:defRPr>
            </a:lvl3pPr>
            <a:lvl4pPr marL="1371600" indent="0">
              <a:buNone/>
              <a:defRPr b="1" i="0">
                <a:latin typeface="Arial Narrow" panose="020B0604020202020204" pitchFamily="34" charset="0"/>
                <a:cs typeface="Arial Narrow" panose="020B0604020202020204" pitchFamily="34" charset="0"/>
              </a:defRPr>
            </a:lvl4pPr>
            <a:lvl5pPr marL="1828800" indent="0">
              <a:buNone/>
              <a:defRPr b="1" i="0">
                <a:latin typeface="Arial Narrow" panose="020B0604020202020204" pitchFamily="34" charset="0"/>
                <a:cs typeface="Arial Narrow" panose="020B0604020202020204" pitchFamily="34" charset="0"/>
              </a:defRPr>
            </a:lvl5pPr>
          </a:lstStyle>
          <a:p>
            <a:pPr lvl="0"/>
            <a:r>
              <a:rPr lang="en-US" dirty="0"/>
              <a:t>HEADER HERE</a:t>
            </a:r>
          </a:p>
        </p:txBody>
      </p:sp>
    </p:spTree>
    <p:extLst>
      <p:ext uri="{BB962C8B-B14F-4D97-AF65-F5344CB8AC3E}">
        <p14:creationId xmlns:p14="http://schemas.microsoft.com/office/powerpoint/2010/main" val="1300019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C286553-56A6-6644-B0D1-813D3D8D30FD}"/>
              </a:ext>
            </a:extLst>
          </p:cNvPr>
          <p:cNvSpPr>
            <a:spLocks noGrp="1"/>
          </p:cNvSpPr>
          <p:nvPr>
            <p:ph type="body" sz="quarter" idx="10" hasCustomPrompt="1"/>
          </p:nvPr>
        </p:nvSpPr>
        <p:spPr>
          <a:xfrm>
            <a:off x="314325" y="223838"/>
            <a:ext cx="7661275" cy="669925"/>
          </a:xfrm>
          <a:prstGeom prst="rect">
            <a:avLst/>
          </a:prstGeom>
        </p:spPr>
        <p:txBody>
          <a:bodyPr/>
          <a:lstStyle>
            <a:lvl1pPr marL="0" indent="0">
              <a:buNone/>
              <a:defRPr sz="3600" b="1" i="0" cap="all" baseline="0">
                <a:solidFill>
                  <a:srgbClr val="003C1B"/>
                </a:solidFill>
                <a:latin typeface="Arial Narrow" panose="020B0604020202020204" pitchFamily="34" charset="0"/>
                <a:cs typeface="Arial Narrow" panose="020B0604020202020204" pitchFamily="34" charset="0"/>
              </a:defRPr>
            </a:lvl1pPr>
            <a:lvl2pPr marL="457200" indent="0">
              <a:buNone/>
              <a:defRPr b="1" i="0">
                <a:latin typeface="Arial Narrow" panose="020B0604020202020204" pitchFamily="34" charset="0"/>
                <a:cs typeface="Arial Narrow" panose="020B0604020202020204" pitchFamily="34" charset="0"/>
              </a:defRPr>
            </a:lvl2pPr>
            <a:lvl3pPr marL="914400" indent="0">
              <a:buNone/>
              <a:defRPr b="1" i="0">
                <a:latin typeface="Arial Narrow" panose="020B0604020202020204" pitchFamily="34" charset="0"/>
                <a:cs typeface="Arial Narrow" panose="020B0604020202020204" pitchFamily="34" charset="0"/>
              </a:defRPr>
            </a:lvl3pPr>
            <a:lvl4pPr marL="1371600" indent="0">
              <a:buNone/>
              <a:defRPr b="1" i="0">
                <a:latin typeface="Arial Narrow" panose="020B0604020202020204" pitchFamily="34" charset="0"/>
                <a:cs typeface="Arial Narrow" panose="020B0604020202020204" pitchFamily="34" charset="0"/>
              </a:defRPr>
            </a:lvl4pPr>
            <a:lvl5pPr marL="1828800" indent="0">
              <a:buNone/>
              <a:defRPr b="1" i="0">
                <a:latin typeface="Arial Narrow" panose="020B0604020202020204" pitchFamily="34" charset="0"/>
                <a:cs typeface="Arial Narrow" panose="020B0604020202020204" pitchFamily="34" charset="0"/>
              </a:defRPr>
            </a:lvl5pPr>
          </a:lstStyle>
          <a:p>
            <a:pPr lvl="0"/>
            <a:r>
              <a:rPr lang="en-US" dirty="0"/>
              <a:t>HEADER HERE</a:t>
            </a:r>
          </a:p>
        </p:txBody>
      </p:sp>
      <p:cxnSp>
        <p:nvCxnSpPr>
          <p:cNvPr id="3" name="Straight Connector 2">
            <a:extLst>
              <a:ext uri="{FF2B5EF4-FFF2-40B4-BE49-F238E27FC236}">
                <a16:creationId xmlns:a16="http://schemas.microsoft.com/office/drawing/2014/main" id="{21FC908F-6719-B24A-BE32-7F68BAC8BCED}"/>
              </a:ext>
            </a:extLst>
          </p:cNvPr>
          <p:cNvCxnSpPr/>
          <p:nvPr userDrawn="1"/>
        </p:nvCxnSpPr>
        <p:spPr>
          <a:xfrm>
            <a:off x="314325" y="822643"/>
            <a:ext cx="11552555" cy="0"/>
          </a:xfrm>
          <a:prstGeom prst="line">
            <a:avLst/>
          </a:prstGeom>
          <a:ln>
            <a:solidFill>
              <a:srgbClr val="003C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898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892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01859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844975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194151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2194481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2260188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3276116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80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921888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2704"/>
            <a:ext cx="3932237" cy="1069975"/>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32270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39268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863130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2704"/>
            <a:ext cx="3932237" cy="1069975"/>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2270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39268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2852764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91551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3892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01859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117251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143118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004461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61148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458084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086497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705006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3434803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1230740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D300164-F412-4546-BBD4-2E88EC95818B}"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215CA75-B51D-1944-95A7-CB1C7BC8E1DE}" type="slidenum">
              <a:rPr lang="en-US" smtClean="0"/>
              <a:t>‹#›</a:t>
            </a:fld>
            <a:endParaRPr lang="en-US"/>
          </a:p>
        </p:txBody>
      </p:sp>
    </p:spTree>
    <p:extLst>
      <p:ext uri="{BB962C8B-B14F-4D97-AF65-F5344CB8AC3E}">
        <p14:creationId xmlns:p14="http://schemas.microsoft.com/office/powerpoint/2010/main" val="49998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5588-6220-8C4F-95F0-54EB4631CE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0C53AA-E4BA-CC47-82EA-8D4F14AB3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2EF2D-5971-E64B-8A05-96F781522175}"/>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5" name="Footer Placeholder 4">
            <a:extLst>
              <a:ext uri="{FF2B5EF4-FFF2-40B4-BE49-F238E27FC236}">
                <a16:creationId xmlns:a16="http://schemas.microsoft.com/office/drawing/2014/main" id="{4E803A4A-B40C-FF4E-A86D-36C6B7BCFF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0C202A-0F5B-4E4B-B1E7-D60FD8827C13}"/>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942203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9FA0-7D69-0E46-B610-D91CDA17B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51B962-02AC-7045-B98F-85068DB1FA3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F00D6-9684-EB4D-B427-7B5677F1D24F}"/>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5" name="Footer Placeholder 4">
            <a:extLst>
              <a:ext uri="{FF2B5EF4-FFF2-40B4-BE49-F238E27FC236}">
                <a16:creationId xmlns:a16="http://schemas.microsoft.com/office/drawing/2014/main" id="{D06AA525-A8EA-4840-A033-C24E6319C8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F5BC61-E6A4-7B45-8DBC-4716EA16E87C}"/>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2519235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8828-BF89-F34B-9EE4-FE2DC8788E3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BBA3C-BE57-4B40-A4A5-EBB966FA7C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FBB19-1737-B146-871F-A4FA21F1EBFF}"/>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5" name="Footer Placeholder 4">
            <a:extLst>
              <a:ext uri="{FF2B5EF4-FFF2-40B4-BE49-F238E27FC236}">
                <a16:creationId xmlns:a16="http://schemas.microsoft.com/office/drawing/2014/main" id="{50CC86CF-D915-6E49-827C-6E9FAD5C3A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7B8584-10B4-E045-9017-3CB4F6F8F384}"/>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1683196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F12E-782B-904A-A39B-4EFA5A6F02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04ACAD-6989-2242-AD51-F2586562C1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B59741-E232-2946-BFE3-DB711CDB8C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631A71-1ABF-0948-B01F-6349E7525F3F}"/>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6" name="Footer Placeholder 5">
            <a:extLst>
              <a:ext uri="{FF2B5EF4-FFF2-40B4-BE49-F238E27FC236}">
                <a16:creationId xmlns:a16="http://schemas.microsoft.com/office/drawing/2014/main" id="{64BD9F58-6741-EC4C-A5E0-CB6BFFD53E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0B6D7C-B343-2D4E-9A12-20F2331C01A6}"/>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379884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5C4C-2F20-AE42-B805-1D876160F08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F73A043-3DB2-6B47-8C74-EACB33FDBD5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7D2116-A977-0348-8E00-AC42A8DE09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7CD2C6-A2A1-2040-B0FF-D8EB18DF5F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ECDAA9-30F9-044A-8517-7A71115E26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7053EB-A9EA-8A45-8546-0B700C6B0538}"/>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8" name="Footer Placeholder 7">
            <a:extLst>
              <a:ext uri="{FF2B5EF4-FFF2-40B4-BE49-F238E27FC236}">
                <a16:creationId xmlns:a16="http://schemas.microsoft.com/office/drawing/2014/main" id="{83AA8229-4F6F-7F47-BEAC-B26FC77D93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21C2C8F-28A6-2B49-B48F-3ECE870378AD}"/>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2971202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9E8C-2AEF-174B-98EA-66D2C76BED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0809A4A-13FE-F24F-AE55-F9A8AA4020BF}"/>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4" name="Footer Placeholder 3">
            <a:extLst>
              <a:ext uri="{FF2B5EF4-FFF2-40B4-BE49-F238E27FC236}">
                <a16:creationId xmlns:a16="http://schemas.microsoft.com/office/drawing/2014/main" id="{73936AEC-ED7E-264B-A368-7953B897F6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44367BF-42B6-484B-88E6-EDD1EC3991B0}"/>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375702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33633-44DB-3F47-A332-5B371E778BC4}"/>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3" name="Footer Placeholder 2">
            <a:extLst>
              <a:ext uri="{FF2B5EF4-FFF2-40B4-BE49-F238E27FC236}">
                <a16:creationId xmlns:a16="http://schemas.microsoft.com/office/drawing/2014/main" id="{7AF0CE9B-E3C3-8342-AD4C-1B7DCC2A8A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0BAFA27-A1F5-AE43-94A8-24542531D56D}"/>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4243699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54A9-EEC2-DE4A-AACE-7B3C381353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75C5B1-0D2E-A441-85C2-FE08CB0CAE9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53511-709E-414E-B55B-F525772E14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B3DF4-2C0A-854B-8710-1125753B79CE}"/>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6" name="Footer Placeholder 5">
            <a:extLst>
              <a:ext uri="{FF2B5EF4-FFF2-40B4-BE49-F238E27FC236}">
                <a16:creationId xmlns:a16="http://schemas.microsoft.com/office/drawing/2014/main" id="{C4E99E5E-ECB3-D543-A0E6-DC1B8BC54B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4E6774-9D63-914A-B80B-B108193047F1}"/>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931237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AF37-9ABB-B84D-9DCF-864A95AD1DE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4EFDC7-C3A7-8746-BE26-42870E17628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BB3818-64B2-3C4C-BC57-5501214F84F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54616-80FC-1B4B-A761-2E1530B15063}"/>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6" name="Footer Placeholder 5">
            <a:extLst>
              <a:ext uri="{FF2B5EF4-FFF2-40B4-BE49-F238E27FC236}">
                <a16:creationId xmlns:a16="http://schemas.microsoft.com/office/drawing/2014/main" id="{14957460-CE58-B447-8B32-93E88CB265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495D77-FCF6-1E46-850D-A0C22AF18A21}"/>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223027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8D72-EC10-BB40-879F-6CB3A422B8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1089D9-BFB7-3B45-9660-B720E5B8EF9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DB160-5906-B04B-8802-D2A5F0B4B905}"/>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5" name="Footer Placeholder 4">
            <a:extLst>
              <a:ext uri="{FF2B5EF4-FFF2-40B4-BE49-F238E27FC236}">
                <a16:creationId xmlns:a16="http://schemas.microsoft.com/office/drawing/2014/main" id="{6D4B4D87-56BF-5340-A54C-B2963A2E0F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8E4E73-B1C9-5E4F-BAC1-C07E7BC53DA5}"/>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152770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519853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600EB-82A7-FE43-8FDA-61323D5F025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199588-2069-454A-AB78-EF6085716A3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43148-334E-A445-A9DE-FF036EC20B23}"/>
              </a:ext>
            </a:extLst>
          </p:cNvPr>
          <p:cNvSpPr>
            <a:spLocks noGrp="1"/>
          </p:cNvSpPr>
          <p:nvPr>
            <p:ph type="dt" sz="half" idx="10"/>
          </p:nvPr>
        </p:nvSpPr>
        <p:spPr>
          <a:xfrm>
            <a:off x="838200" y="6356350"/>
            <a:ext cx="2743200" cy="365125"/>
          </a:xfrm>
          <a:prstGeom prst="rect">
            <a:avLst/>
          </a:prstGeom>
        </p:spPr>
        <p:txBody>
          <a:bodyPr/>
          <a:lstStyle/>
          <a:p>
            <a:fld id="{6B961EB2-020E-AF45-998A-F263F6BCCB3B}" type="datetimeFigureOut">
              <a:rPr lang="en-US" smtClean="0"/>
              <a:t>11/21/2022</a:t>
            </a:fld>
            <a:endParaRPr lang="en-US"/>
          </a:p>
        </p:txBody>
      </p:sp>
      <p:sp>
        <p:nvSpPr>
          <p:cNvPr id="5" name="Footer Placeholder 4">
            <a:extLst>
              <a:ext uri="{FF2B5EF4-FFF2-40B4-BE49-F238E27FC236}">
                <a16:creationId xmlns:a16="http://schemas.microsoft.com/office/drawing/2014/main" id="{8E23CC99-18ED-FB48-A215-7F86C8FEC7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34D3DB-9D54-C443-8A93-10F1641097A3}"/>
              </a:ext>
            </a:extLst>
          </p:cNvPr>
          <p:cNvSpPr>
            <a:spLocks noGrp="1"/>
          </p:cNvSpPr>
          <p:nvPr>
            <p:ph type="sldNum" sz="quarter" idx="12"/>
          </p:nvPr>
        </p:nvSpPr>
        <p:spPr>
          <a:xfrm>
            <a:off x="8610600" y="6356350"/>
            <a:ext cx="2743200" cy="365125"/>
          </a:xfrm>
          <a:prstGeom prst="rect">
            <a:avLst/>
          </a:prstGeom>
        </p:spPr>
        <p:txBody>
          <a:bodyPr/>
          <a:lstStyle/>
          <a:p>
            <a:fld id="{1245382B-54AF-374E-B080-8AC74DD188A6}" type="slidenum">
              <a:rPr lang="en-US" smtClean="0"/>
              <a:t>‹#›</a:t>
            </a:fld>
            <a:endParaRPr lang="en-US"/>
          </a:p>
        </p:txBody>
      </p:sp>
    </p:spTree>
    <p:extLst>
      <p:ext uri="{BB962C8B-B14F-4D97-AF65-F5344CB8AC3E}">
        <p14:creationId xmlns:p14="http://schemas.microsoft.com/office/powerpoint/2010/main" val="284406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1220903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52148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6080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67561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2704"/>
            <a:ext cx="3932237" cy="1069975"/>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32270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39268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77BB692-FDA9-844B-9172-03D047EFFA81}" type="datetimeFigureOut">
              <a:rPr lang="en-US" smtClean="0"/>
              <a:t>11/21/2022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21B5C0-1B11-EC40-8782-8F9C6950718B}"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1766C6-002E-0D49-A654-CE7604701375}"/>
              </a:ext>
            </a:extLst>
          </p:cNvPr>
          <p:cNvPicPr>
            <a:picLocks noChangeAspect="1"/>
          </p:cNvPicPr>
          <p:nvPr userDrawn="1"/>
        </p:nvPicPr>
        <p:blipFill>
          <a:blip r:embed="rId3"/>
          <a:srcRect/>
          <a:stretch/>
        </p:blipFill>
        <p:spPr>
          <a:xfrm>
            <a:off x="1" y="0"/>
            <a:ext cx="12192000" cy="6858000"/>
          </a:xfrm>
          <a:prstGeom prst="rect">
            <a:avLst/>
          </a:prstGeom>
        </p:spPr>
      </p:pic>
    </p:spTree>
    <p:extLst>
      <p:ext uri="{BB962C8B-B14F-4D97-AF65-F5344CB8AC3E}">
        <p14:creationId xmlns:p14="http://schemas.microsoft.com/office/powerpoint/2010/main" val="138148471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0C209-6B7E-B24F-AC63-7D5798A30108}"/>
              </a:ext>
            </a:extLst>
          </p:cNvPr>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407666172"/>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0C209-6B7E-B24F-AC63-7D5798A30108}"/>
              </a:ext>
            </a:extLst>
          </p:cNvPr>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380692459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A0C209-6B7E-B24F-AC63-7D5798A30108}"/>
              </a:ext>
            </a:extLst>
          </p:cNvPr>
          <p:cNvPicPr>
            <a:picLocks noChangeAspect="1"/>
          </p:cNvPicPr>
          <p:nvPr userDrawn="1"/>
        </p:nvPicPr>
        <p:blipFill>
          <a:blip r:embed="rId11"/>
          <a:stretch>
            <a:fillRect/>
          </a:stretch>
        </p:blipFill>
        <p:spPr>
          <a:xfrm>
            <a:off x="15015" y="0"/>
            <a:ext cx="12161970" cy="6858000"/>
          </a:xfrm>
          <a:prstGeom prst="rect">
            <a:avLst/>
          </a:prstGeom>
        </p:spPr>
      </p:pic>
    </p:spTree>
    <p:extLst>
      <p:ext uri="{BB962C8B-B14F-4D97-AF65-F5344CB8AC3E}">
        <p14:creationId xmlns:p14="http://schemas.microsoft.com/office/powerpoint/2010/main" val="60138466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9BD2AD-E588-EF48-AD9E-8D4292CC54C6}"/>
              </a:ext>
            </a:extLst>
          </p:cNvPr>
          <p:cNvPicPr>
            <a:picLocks noChangeAspect="1"/>
          </p:cNvPicPr>
          <p:nvPr userDrawn="1"/>
        </p:nvPicPr>
        <p:blipFill>
          <a:blip r:embed="rId13"/>
          <a:srcRect/>
          <a:stretch/>
        </p:blipFill>
        <p:spPr>
          <a:xfrm>
            <a:off x="8355129" y="5871721"/>
            <a:ext cx="3766960" cy="1092157"/>
          </a:xfrm>
          <a:prstGeom prst="rect">
            <a:avLst/>
          </a:prstGeom>
        </p:spPr>
      </p:pic>
    </p:spTree>
    <p:extLst>
      <p:ext uri="{BB962C8B-B14F-4D97-AF65-F5344CB8AC3E}">
        <p14:creationId xmlns:p14="http://schemas.microsoft.com/office/powerpoint/2010/main" val="203681828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334A4C-D42E-4943-A294-7D364E757905}"/>
              </a:ext>
            </a:extLst>
          </p:cNvPr>
          <p:cNvPicPr>
            <a:picLocks noChangeAspect="1"/>
          </p:cNvPicPr>
          <p:nvPr userDrawn="1"/>
        </p:nvPicPr>
        <p:blipFill>
          <a:blip r:embed="rId13"/>
          <a:srcRect/>
          <a:stretch/>
        </p:blipFill>
        <p:spPr>
          <a:xfrm>
            <a:off x="7598483" y="5889090"/>
            <a:ext cx="4443789" cy="1026083"/>
          </a:xfrm>
          <a:prstGeom prst="rect">
            <a:avLst/>
          </a:prstGeom>
        </p:spPr>
      </p:pic>
    </p:spTree>
    <p:extLst>
      <p:ext uri="{BB962C8B-B14F-4D97-AF65-F5344CB8AC3E}">
        <p14:creationId xmlns:p14="http://schemas.microsoft.com/office/powerpoint/2010/main" val="311115039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289E5-CE93-6A4E-B3D8-A575CB5F483E}"/>
              </a:ext>
            </a:extLst>
          </p:cNvPr>
          <p:cNvSpPr>
            <a:spLocks noGrp="1"/>
          </p:cNvSpPr>
          <p:nvPr>
            <p:ph type="body" sz="quarter" idx="10"/>
          </p:nvPr>
        </p:nvSpPr>
        <p:spPr>
          <a:xfrm>
            <a:off x="-1" y="4399613"/>
            <a:ext cx="12191999" cy="559435"/>
          </a:xfrm>
        </p:spPr>
        <p:txBody>
          <a:bodyPr/>
          <a:lstStyle/>
          <a:p>
            <a:r>
              <a:rPr lang="en-US" sz="2800" dirty="0"/>
              <a:t>North Carolina Innovation Council </a:t>
            </a:r>
          </a:p>
        </p:txBody>
      </p:sp>
      <p:sp>
        <p:nvSpPr>
          <p:cNvPr id="3" name="Text Placeholder 2">
            <a:extLst>
              <a:ext uri="{FF2B5EF4-FFF2-40B4-BE49-F238E27FC236}">
                <a16:creationId xmlns:a16="http://schemas.microsoft.com/office/drawing/2014/main" id="{9A30652D-0209-E24C-B478-FB6B03592335}"/>
              </a:ext>
            </a:extLst>
          </p:cNvPr>
          <p:cNvSpPr>
            <a:spLocks noGrp="1"/>
          </p:cNvSpPr>
          <p:nvPr>
            <p:ph type="body" sz="quarter" idx="11"/>
          </p:nvPr>
        </p:nvSpPr>
        <p:spPr>
          <a:xfrm>
            <a:off x="0" y="4876800"/>
            <a:ext cx="12191999" cy="811078"/>
          </a:xfrm>
        </p:spPr>
        <p:txBody>
          <a:bodyPr/>
          <a:lstStyle/>
          <a:p>
            <a:r>
              <a:rPr lang="en-US" sz="2000" dirty="0"/>
              <a:t>Dr. Elizabeth Stearns, </a:t>
            </a:r>
            <a:r>
              <a:rPr lang="en-US" sz="2000" dirty="0" err="1"/>
              <a:t>Phd</a:t>
            </a:r>
            <a:r>
              <a:rPr lang="en-US" sz="2000" dirty="0"/>
              <a:t> students Nate Shetty, </a:t>
            </a:r>
            <a:r>
              <a:rPr lang="en-US" sz="2000" dirty="0" err="1"/>
              <a:t>jose</a:t>
            </a:r>
            <a:r>
              <a:rPr lang="en-US" sz="2000" dirty="0"/>
              <a:t> </a:t>
            </a:r>
            <a:r>
              <a:rPr lang="en-US" sz="2000" dirty="0" err="1"/>
              <a:t>Vasconez</a:t>
            </a:r>
            <a:r>
              <a:rPr lang="en-US" sz="2000" dirty="0"/>
              <a:t>, and Bre Wilhelm</a:t>
            </a:r>
          </a:p>
        </p:txBody>
      </p:sp>
    </p:spTree>
    <p:extLst>
      <p:ext uri="{BB962C8B-B14F-4D97-AF65-F5344CB8AC3E}">
        <p14:creationId xmlns:p14="http://schemas.microsoft.com/office/powerpoint/2010/main" val="3428418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1765F2-F1C1-4467-39E8-6C30D2EE1447}"/>
              </a:ext>
            </a:extLst>
          </p:cNvPr>
          <p:cNvSpPr>
            <a:spLocks noGrp="1"/>
          </p:cNvSpPr>
          <p:nvPr>
            <p:ph type="body" sz="quarter" idx="10"/>
          </p:nvPr>
        </p:nvSpPr>
        <p:spPr>
          <a:xfrm>
            <a:off x="314324" y="223838"/>
            <a:ext cx="11436397" cy="669925"/>
          </a:xfrm>
        </p:spPr>
        <p:txBody>
          <a:bodyPr/>
          <a:lstStyle/>
          <a:p>
            <a:r>
              <a:rPr lang="en-US" dirty="0"/>
              <a:t>How does north Carolina compare</a:t>
            </a:r>
          </a:p>
        </p:txBody>
      </p:sp>
      <p:graphicFrame>
        <p:nvGraphicFramePr>
          <p:cNvPr id="6" name="Diagram 5">
            <a:extLst>
              <a:ext uri="{FF2B5EF4-FFF2-40B4-BE49-F238E27FC236}">
                <a16:creationId xmlns:a16="http://schemas.microsoft.com/office/drawing/2014/main" id="{126EAC16-68BF-C5FB-1887-FBD9470400A1}"/>
              </a:ext>
            </a:extLst>
          </p:cNvPr>
          <p:cNvGraphicFramePr/>
          <p:nvPr>
            <p:extLst>
              <p:ext uri="{D42A27DB-BD31-4B8C-83A1-F6EECF244321}">
                <p14:modId xmlns:p14="http://schemas.microsoft.com/office/powerpoint/2010/main" val="2949223952"/>
              </p:ext>
            </p:extLst>
          </p:nvPr>
        </p:nvGraphicFramePr>
        <p:xfrm>
          <a:off x="600162" y="1331946"/>
          <a:ext cx="7771397" cy="5109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8148932-6307-4AC6-9911-9A83E6E46C0C}"/>
              </a:ext>
            </a:extLst>
          </p:cNvPr>
          <p:cNvSpPr txBox="1"/>
          <p:nvPr/>
        </p:nvSpPr>
        <p:spPr>
          <a:xfrm>
            <a:off x="7896547" y="2413337"/>
            <a:ext cx="3695291" cy="2031325"/>
          </a:xfrm>
          <a:prstGeom prst="rect">
            <a:avLst/>
          </a:prstGeom>
          <a:noFill/>
        </p:spPr>
        <p:txBody>
          <a:bodyPr wrap="square" rtlCol="0">
            <a:spAutoFit/>
          </a:bodyPr>
          <a:lstStyle/>
          <a:p>
            <a:r>
              <a:rPr lang="en-US" dirty="0"/>
              <a:t>Comparison of 11 State statutes</a:t>
            </a:r>
          </a:p>
          <a:p>
            <a:endParaRPr lang="en-US" dirty="0"/>
          </a:p>
          <a:p>
            <a:r>
              <a:rPr lang="en-US" dirty="0"/>
              <a:t>Waivers issued to date</a:t>
            </a:r>
          </a:p>
          <a:p>
            <a:pPr marL="282575" lvl="1">
              <a:tabLst>
                <a:tab pos="2057400" algn="r"/>
              </a:tabLst>
            </a:pPr>
            <a:r>
              <a:rPr lang="en-US" dirty="0"/>
              <a:t>Hawaii 	16</a:t>
            </a:r>
          </a:p>
          <a:p>
            <a:pPr marL="282575" lvl="1">
              <a:tabLst>
                <a:tab pos="2057400" algn="r"/>
              </a:tabLst>
            </a:pPr>
            <a:r>
              <a:rPr lang="en-US" dirty="0"/>
              <a:t>Arizona	11</a:t>
            </a:r>
          </a:p>
          <a:p>
            <a:pPr marL="282575" lvl="1">
              <a:tabLst>
                <a:tab pos="2057400" algn="r"/>
              </a:tabLst>
            </a:pPr>
            <a:r>
              <a:rPr lang="en-US" dirty="0"/>
              <a:t>Utah 	2	</a:t>
            </a:r>
          </a:p>
          <a:p>
            <a:pPr marL="282575" lvl="1">
              <a:tabLst>
                <a:tab pos="2057400" algn="r"/>
              </a:tabLst>
            </a:pPr>
            <a:r>
              <a:rPr lang="en-US" dirty="0"/>
              <a:t>West Virginia	  1</a:t>
            </a:r>
          </a:p>
        </p:txBody>
      </p:sp>
    </p:spTree>
    <p:extLst>
      <p:ext uri="{BB962C8B-B14F-4D97-AF65-F5344CB8AC3E}">
        <p14:creationId xmlns:p14="http://schemas.microsoft.com/office/powerpoint/2010/main" val="3696931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BE3A0-6862-CF8E-5EA1-7C3B2B2686F3}"/>
              </a:ext>
            </a:extLst>
          </p:cNvPr>
          <p:cNvSpPr>
            <a:spLocks noGrp="1"/>
          </p:cNvSpPr>
          <p:nvPr>
            <p:ph type="body" sz="quarter" idx="10"/>
          </p:nvPr>
        </p:nvSpPr>
        <p:spPr/>
        <p:txBody>
          <a:bodyPr/>
          <a:lstStyle/>
          <a:p>
            <a:r>
              <a:rPr lang="en-US" dirty="0"/>
              <a:t>Key Findings and best practices</a:t>
            </a:r>
          </a:p>
        </p:txBody>
      </p:sp>
      <p:graphicFrame>
        <p:nvGraphicFramePr>
          <p:cNvPr id="3" name="Table 13">
            <a:extLst>
              <a:ext uri="{FF2B5EF4-FFF2-40B4-BE49-F238E27FC236}">
                <a16:creationId xmlns:a16="http://schemas.microsoft.com/office/drawing/2014/main" id="{BAF76AE0-3CA5-C668-A1F3-E2B114E16C97}"/>
              </a:ext>
            </a:extLst>
          </p:cNvPr>
          <p:cNvGraphicFramePr>
            <a:graphicFrameLocks noGrp="1"/>
          </p:cNvGraphicFramePr>
          <p:nvPr>
            <p:extLst>
              <p:ext uri="{D42A27DB-BD31-4B8C-83A1-F6EECF244321}">
                <p14:modId xmlns:p14="http://schemas.microsoft.com/office/powerpoint/2010/main" val="3630331693"/>
              </p:ext>
            </p:extLst>
          </p:nvPr>
        </p:nvGraphicFramePr>
        <p:xfrm>
          <a:off x="3015916" y="1504950"/>
          <a:ext cx="7860630" cy="4762500"/>
        </p:xfrm>
        <a:graphic>
          <a:graphicData uri="http://schemas.openxmlformats.org/drawingml/2006/table">
            <a:tbl>
              <a:tblPr firstRow="1" bandRow="1">
                <a:tableStyleId>{3B4B98B0-60AC-42C2-AFA5-B58CD77FA1E5}</a:tableStyleId>
              </a:tblPr>
              <a:tblGrid>
                <a:gridCol w="7860630">
                  <a:extLst>
                    <a:ext uri="{9D8B030D-6E8A-4147-A177-3AD203B41FA5}">
                      <a16:colId xmlns:a16="http://schemas.microsoft.com/office/drawing/2014/main" val="2303541993"/>
                    </a:ext>
                  </a:extLst>
                </a:gridCol>
              </a:tblGrid>
              <a:tr h="119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Security Measures – Ensure End of Waiver Requirements </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2508364"/>
                  </a:ext>
                </a:extLst>
              </a:tr>
              <a:tr h="1190625">
                <a:tc>
                  <a:txBody>
                    <a:bodyPr/>
                    <a:lstStyle/>
                    <a:p>
                      <a:pPr algn="ctr"/>
                      <a:r>
                        <a:rPr lang="en-US" sz="1600" b="1" dirty="0"/>
                        <a:t>Decision Making- Authority to Group/Council over Individual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524241"/>
                  </a:ext>
                </a:extLst>
              </a:tr>
              <a:tr h="1190625">
                <a:tc>
                  <a:txBody>
                    <a:bodyPr/>
                    <a:lstStyle/>
                    <a:p>
                      <a:pPr algn="ctr"/>
                      <a:r>
                        <a:rPr lang="en-US" sz="1600" b="1" dirty="0"/>
                        <a:t>Marketing - Innovation Sandbox Website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198309"/>
                  </a:ext>
                </a:extLst>
              </a:tr>
              <a:tr h="1190625">
                <a:tc>
                  <a:txBody>
                    <a:bodyPr/>
                    <a:lstStyle/>
                    <a:p>
                      <a:pPr algn="ctr"/>
                      <a:r>
                        <a:rPr lang="en-US" sz="1600" b="1" dirty="0"/>
                        <a:t>Identification of Exemption - 7 out of 10 states require applicant to identify statutory or regulatory barrier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347767"/>
                  </a:ext>
                </a:extLst>
              </a:tr>
            </a:tbl>
          </a:graphicData>
        </a:graphic>
      </p:graphicFrame>
      <p:pic>
        <p:nvPicPr>
          <p:cNvPr id="6" name="Graphic 5" descr="Shield Tick outline">
            <a:extLst>
              <a:ext uri="{FF2B5EF4-FFF2-40B4-BE49-F238E27FC236}">
                <a16:creationId xmlns:a16="http://schemas.microsoft.com/office/drawing/2014/main" id="{301493CA-F7A6-CED7-6906-A911F9B34A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8674" y="1655346"/>
            <a:ext cx="914400" cy="914400"/>
          </a:xfrm>
          <a:prstGeom prst="rect">
            <a:avLst/>
          </a:prstGeom>
        </p:spPr>
      </p:pic>
      <p:pic>
        <p:nvPicPr>
          <p:cNvPr id="8" name="Graphic 7" descr="Users outline">
            <a:extLst>
              <a:ext uri="{FF2B5EF4-FFF2-40B4-BE49-F238E27FC236}">
                <a16:creationId xmlns:a16="http://schemas.microsoft.com/office/drawing/2014/main" id="{26DB1B85-BD94-C93A-8719-6D8E44E25D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674" y="2827425"/>
            <a:ext cx="914400" cy="914400"/>
          </a:xfrm>
          <a:prstGeom prst="rect">
            <a:avLst/>
          </a:prstGeom>
        </p:spPr>
      </p:pic>
      <p:pic>
        <p:nvPicPr>
          <p:cNvPr id="10" name="Graphic 9" descr="Marketing outline">
            <a:extLst>
              <a:ext uri="{FF2B5EF4-FFF2-40B4-BE49-F238E27FC236}">
                <a16:creationId xmlns:a16="http://schemas.microsoft.com/office/drawing/2014/main" id="{87A14C48-FDB7-36BF-2C74-EFECCA3AB2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8674" y="3999504"/>
            <a:ext cx="914400" cy="914400"/>
          </a:xfrm>
          <a:prstGeom prst="rect">
            <a:avLst/>
          </a:prstGeom>
        </p:spPr>
      </p:pic>
      <p:pic>
        <p:nvPicPr>
          <p:cNvPr id="14" name="Graphic 13" descr="Court outline">
            <a:extLst>
              <a:ext uri="{FF2B5EF4-FFF2-40B4-BE49-F238E27FC236}">
                <a16:creationId xmlns:a16="http://schemas.microsoft.com/office/drawing/2014/main" id="{D0BDD181-9097-929E-C9D0-CF0427DB85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8674" y="5171583"/>
            <a:ext cx="914400" cy="914400"/>
          </a:xfrm>
          <a:prstGeom prst="rect">
            <a:avLst/>
          </a:prstGeom>
        </p:spPr>
      </p:pic>
    </p:spTree>
    <p:extLst>
      <p:ext uri="{BB962C8B-B14F-4D97-AF65-F5344CB8AC3E}">
        <p14:creationId xmlns:p14="http://schemas.microsoft.com/office/powerpoint/2010/main" val="2091690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UNCC - CLAS Template">
      <a:dk1>
        <a:srgbClr val="43403B"/>
      </a:dk1>
      <a:lt1>
        <a:srgbClr val="FFFFFF"/>
      </a:lt1>
      <a:dk2>
        <a:srgbClr val="000000"/>
      </a:dk2>
      <a:lt2>
        <a:srgbClr val="E5E6E7"/>
      </a:lt2>
      <a:accent1>
        <a:srgbClr val="0D6936"/>
      </a:accent1>
      <a:accent2>
        <a:srgbClr val="D9AB26"/>
      </a:accent2>
      <a:accent3>
        <a:srgbClr val="77246C"/>
      </a:accent3>
      <a:accent4>
        <a:srgbClr val="BC2254"/>
      </a:accent4>
      <a:accent5>
        <a:srgbClr val="00687F"/>
      </a:accent5>
      <a:accent6>
        <a:srgbClr val="E97322"/>
      </a:accent6>
      <a:hlink>
        <a:srgbClr val="0D6936"/>
      </a:hlink>
      <a:folHlink>
        <a:srgbClr val="B8C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F93279-4AEE-DF4D-8411-FEF650CF8912}" vid="{054E4FE3-80D9-194E-A2E9-DD10C90DD9B7}"/>
    </a:ext>
  </a:extLst>
</a:theme>
</file>

<file path=ppt/theme/theme2.xml><?xml version="1.0" encoding="utf-8"?>
<a:theme xmlns:a="http://schemas.openxmlformats.org/drawingml/2006/main" name="1_Custom Design">
  <a:themeElements>
    <a:clrScheme name="UNCC - CLAS Template">
      <a:dk1>
        <a:srgbClr val="43403B"/>
      </a:dk1>
      <a:lt1>
        <a:srgbClr val="FFFFFF"/>
      </a:lt1>
      <a:dk2>
        <a:srgbClr val="000000"/>
      </a:dk2>
      <a:lt2>
        <a:srgbClr val="E5E6E7"/>
      </a:lt2>
      <a:accent1>
        <a:srgbClr val="0D6936"/>
      </a:accent1>
      <a:accent2>
        <a:srgbClr val="D9AB26"/>
      </a:accent2>
      <a:accent3>
        <a:srgbClr val="77246C"/>
      </a:accent3>
      <a:accent4>
        <a:srgbClr val="BC2254"/>
      </a:accent4>
      <a:accent5>
        <a:srgbClr val="00687F"/>
      </a:accent5>
      <a:accent6>
        <a:srgbClr val="E97322"/>
      </a:accent6>
      <a:hlink>
        <a:srgbClr val="0D6936"/>
      </a:hlink>
      <a:folHlink>
        <a:srgbClr val="B8C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F93279-4AEE-DF4D-8411-FEF650CF8912}" vid="{5EC06056-F061-8246-B117-B9ED14C3C511}"/>
    </a:ext>
  </a:extLst>
</a:theme>
</file>

<file path=ppt/theme/theme3.xml><?xml version="1.0" encoding="utf-8"?>
<a:theme xmlns:a="http://schemas.openxmlformats.org/drawingml/2006/main" name="2_Custom Design">
  <a:themeElements>
    <a:clrScheme name="UNCC - CLAS Template">
      <a:dk1>
        <a:srgbClr val="43403B"/>
      </a:dk1>
      <a:lt1>
        <a:srgbClr val="FFFFFF"/>
      </a:lt1>
      <a:dk2>
        <a:srgbClr val="000000"/>
      </a:dk2>
      <a:lt2>
        <a:srgbClr val="E5E6E7"/>
      </a:lt2>
      <a:accent1>
        <a:srgbClr val="0D6936"/>
      </a:accent1>
      <a:accent2>
        <a:srgbClr val="D9AB26"/>
      </a:accent2>
      <a:accent3>
        <a:srgbClr val="77246C"/>
      </a:accent3>
      <a:accent4>
        <a:srgbClr val="BC2254"/>
      </a:accent4>
      <a:accent5>
        <a:srgbClr val="00687F"/>
      </a:accent5>
      <a:accent6>
        <a:srgbClr val="E97322"/>
      </a:accent6>
      <a:hlink>
        <a:srgbClr val="0D6936"/>
      </a:hlink>
      <a:folHlink>
        <a:srgbClr val="B8C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F93279-4AEE-DF4D-8411-FEF650CF8912}" vid="{B7768FD6-0B64-CE4A-9343-F6C12F0E6E9E}"/>
    </a:ext>
  </a:extLst>
</a:theme>
</file>

<file path=ppt/theme/theme4.xml><?xml version="1.0" encoding="utf-8"?>
<a:theme xmlns:a="http://schemas.openxmlformats.org/drawingml/2006/main" name="3_Custom Design">
  <a:themeElements>
    <a:clrScheme name="UNCC - CLAS Template">
      <a:dk1>
        <a:srgbClr val="43403B"/>
      </a:dk1>
      <a:lt1>
        <a:srgbClr val="FFFFFF"/>
      </a:lt1>
      <a:dk2>
        <a:srgbClr val="000000"/>
      </a:dk2>
      <a:lt2>
        <a:srgbClr val="E5E6E7"/>
      </a:lt2>
      <a:accent1>
        <a:srgbClr val="0D6936"/>
      </a:accent1>
      <a:accent2>
        <a:srgbClr val="D9AB26"/>
      </a:accent2>
      <a:accent3>
        <a:srgbClr val="77246C"/>
      </a:accent3>
      <a:accent4>
        <a:srgbClr val="BC2254"/>
      </a:accent4>
      <a:accent5>
        <a:srgbClr val="00687F"/>
      </a:accent5>
      <a:accent6>
        <a:srgbClr val="E97322"/>
      </a:accent6>
      <a:hlink>
        <a:srgbClr val="0D6936"/>
      </a:hlink>
      <a:folHlink>
        <a:srgbClr val="B8C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F93279-4AEE-DF4D-8411-FEF650CF8912}" vid="{701A486F-CF7A-2946-B697-588777793546}"/>
    </a:ext>
  </a:extLst>
</a:theme>
</file>

<file path=ppt/theme/theme5.xml><?xml version="1.0" encoding="utf-8"?>
<a:theme xmlns:a="http://schemas.openxmlformats.org/drawingml/2006/main" name="7_Custom Design">
  <a:themeElements>
    <a:clrScheme name="UNCC - CLAS Template">
      <a:dk1>
        <a:srgbClr val="43403B"/>
      </a:dk1>
      <a:lt1>
        <a:srgbClr val="FFFFFF"/>
      </a:lt1>
      <a:dk2>
        <a:srgbClr val="000000"/>
      </a:dk2>
      <a:lt2>
        <a:srgbClr val="E5E6E7"/>
      </a:lt2>
      <a:accent1>
        <a:srgbClr val="0D6936"/>
      </a:accent1>
      <a:accent2>
        <a:srgbClr val="D9AB26"/>
      </a:accent2>
      <a:accent3>
        <a:srgbClr val="77246C"/>
      </a:accent3>
      <a:accent4>
        <a:srgbClr val="BC2254"/>
      </a:accent4>
      <a:accent5>
        <a:srgbClr val="00687F"/>
      </a:accent5>
      <a:accent6>
        <a:srgbClr val="E97322"/>
      </a:accent6>
      <a:hlink>
        <a:srgbClr val="0D6936"/>
      </a:hlink>
      <a:folHlink>
        <a:srgbClr val="B8CE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F93279-4AEE-DF4D-8411-FEF650CF8912}" vid="{263D1C07-ED32-7F4C-A314-47804151CFE9}"/>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F93279-4AEE-DF4D-8411-FEF650CF8912}" vid="{F642D492-E801-9747-A226-A45CE83527A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1079</TotalTime>
  <Words>491</Words>
  <Application>Microsoft Office PowerPoint</Application>
  <PresentationFormat>Widescreen</PresentationFormat>
  <Paragraphs>41</Paragraphs>
  <Slides>3</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vt:i4>
      </vt:variant>
    </vt:vector>
  </HeadingPairs>
  <TitlesOfParts>
    <vt:vector size="13" baseType="lpstr">
      <vt:lpstr>Arial</vt:lpstr>
      <vt:lpstr>Arial Narrow</vt:lpstr>
      <vt:lpstr>Calibri</vt:lpstr>
      <vt:lpstr>Calibri Light</vt:lpstr>
      <vt:lpstr>Custom Design</vt:lpstr>
      <vt:lpstr>1_Custom Design</vt:lpstr>
      <vt:lpstr>2_Custom Design</vt:lpstr>
      <vt:lpstr>3_Custom Design</vt:lpstr>
      <vt:lpstr>7_Custom Design</vt:lpstr>
      <vt:lpstr>4_Custom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 Hague</cp:lastModifiedBy>
  <cp:revision>29</cp:revision>
  <dcterms:created xsi:type="dcterms:W3CDTF">2022-07-08T15:57:29Z</dcterms:created>
  <dcterms:modified xsi:type="dcterms:W3CDTF">2022-11-21T22:30:04Z</dcterms:modified>
</cp:coreProperties>
</file>